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13136F-FC21-516A-59FA-E3B2213409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F56856-1EFE-700F-EAD9-D120AFC74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894440-14D0-2308-7614-C4B6DE06D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C8DB-1B93-4C7A-BD54-25727E64FD6D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DD2700-6AB6-0598-8EE9-ADCF7AB17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52C935-5947-152B-36FF-43617BBA7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FE2-682C-438F-B0AF-31ACED7A0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51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130FCF-F51D-26D6-19CA-EDDBE6BDE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7F8801-3014-366C-B7E6-E1814D5A4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C1761C-2987-6255-34E6-0C3712832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C8DB-1B93-4C7A-BD54-25727E64FD6D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9D4622-2437-C982-2F88-BF59D7FC9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BBFEFF-9373-F82D-6EF7-5324DA28D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FE2-682C-438F-B0AF-31ACED7A0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22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0BD31C6-45F9-CD46-406D-5C37EBCCD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6DF6D67-43E1-7B69-00E7-6CB5CCB5A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0BED34-4A10-B657-35F9-4422C0C30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C8DB-1B93-4C7A-BD54-25727E64FD6D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0FA911-AD90-622B-7490-0ADC50618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F3E410-60CE-1CF2-6AB4-8F5A0110D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FE2-682C-438F-B0AF-31ACED7A0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22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EC7824-96E1-56A5-E531-FDF5DCEC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340881-E244-3B66-A988-E8FFEB118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1B7A6A-A981-CAB7-EECA-493507B16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C8DB-1B93-4C7A-BD54-25727E64FD6D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FC256F-637A-BA77-98B6-A069C2F61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4EB8CF-C0E2-3532-C8C0-E03335F5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FE2-682C-438F-B0AF-31ACED7A0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44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0A2A58-F958-DDC2-94D2-0F53EA47F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DDB9F8-412F-9C84-632E-5B0E526B7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9DE213-94B1-6CC2-C374-2FEA1C3FF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C8DB-1B93-4C7A-BD54-25727E64FD6D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D375F2-67B4-19FB-F6EC-DE14CFA59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A8B998-DAE2-7F2D-85C4-5FBB46464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FE2-682C-438F-B0AF-31ACED7A0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18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A810C5-60A8-0DD2-F628-331951AD3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9A7AEC-8C3E-2391-4121-08C18D5A3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BE0D2D6-EBAB-8524-E01D-6F35BAFCC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66B97C-B9C4-94F2-6441-D07D8F91B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C8DB-1B93-4C7A-BD54-25727E64FD6D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E76D79-AD50-95C5-D3E1-7D8E022BE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103FDE-7BE8-B369-DAD2-226F9709B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FE2-682C-438F-B0AF-31ACED7A0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17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C26DB9-D1C2-4A6E-6C98-9EE07B290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6E6F7E-B886-A2E0-75CB-07812D4B4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7299F3-9345-A843-BA1B-7EA4C509D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B937D8C-B9C7-C45D-0C6C-5AE99DC53A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2F6AF22-AFE7-FC82-8028-E30BEE2245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D2E4F6F-BD11-BA29-F261-C82F44694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C8DB-1B93-4C7A-BD54-25727E64FD6D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9155252-A3FD-94AD-3EC1-7F8F8764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EE64EE-8CFC-E3D2-BE6A-68FBA8DDD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FE2-682C-438F-B0AF-31ACED7A0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9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FB6459-BBEF-40A4-D2DF-17562E3E0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6CAA89B-2125-C9B5-2C18-A7A6D7BC3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C8DB-1B93-4C7A-BD54-25727E64FD6D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969BBB-56F0-C23B-8276-9D541C0EB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52C789-C0DE-5430-6115-08021A19C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FE2-682C-438F-B0AF-31ACED7A0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8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C76848-9065-DB80-2F87-FB9A25852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C8DB-1B93-4C7A-BD54-25727E64FD6D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BCF1646-F063-FAAC-ABE6-01AC7B639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474B5A-533B-9FE0-6C18-CD7D15350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FE2-682C-438F-B0AF-31ACED7A0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99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83F81A-47DB-5C97-95FF-CE9D004E5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189F8C-5AE2-2622-D329-58C0BD24E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A9784E-C0FE-14C6-434E-20F71985A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A2E655-B2A5-CEC7-6362-300CC4E54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C8DB-1B93-4C7A-BD54-25727E64FD6D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7F704E-C57A-8482-AB91-38CA6613B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FB44D8-9C45-1A6B-5A8F-9EB9919C1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FE2-682C-438F-B0AF-31ACED7A0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02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8D4CFF-D02B-B66D-D587-A0CC6DA21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9C96DB0-438F-FA3F-B1DD-61D4B7D33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756D86-0253-14FE-C083-17495DB63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2402FF-C965-175D-F663-5296A54E1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C8DB-1B93-4C7A-BD54-25727E64FD6D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7ED500-6C05-CB19-F401-3FC0A6B1B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C3FCB8-FA72-E48A-BAEA-B68D8C3B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7FE2-682C-438F-B0AF-31ACED7A0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39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7CAD8F1-3861-A796-A4CB-1D07FAEC8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438463-71B6-C19E-55FA-B25E930E0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F12337-8718-9079-D5E3-06CB6B8249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CC8DB-1B93-4C7A-BD54-25727E64FD6D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11D9D1-65B5-8830-7A5F-30F3DCB6C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49700B-5947-952E-FFDD-9B5593A662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C7FE2-682C-438F-B0AF-31ACED7A01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76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A716F822-9AB2-88A2-7B8E-A82D72C7D9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42"/>
          <a:stretch/>
        </p:blipFill>
        <p:spPr>
          <a:xfrm>
            <a:off x="773557" y="1269500"/>
            <a:ext cx="10199243" cy="55885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EDADF01-8DDC-8BCD-E04A-A94BA5F5DB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67" b="33287"/>
          <a:stretch/>
        </p:blipFill>
        <p:spPr>
          <a:xfrm>
            <a:off x="1139687" y="0"/>
            <a:ext cx="8487960" cy="112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681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SIONNEAU Bruno</dc:creator>
  <cp:lastModifiedBy>SIONNEAU Bruno</cp:lastModifiedBy>
  <cp:revision>1</cp:revision>
  <dcterms:created xsi:type="dcterms:W3CDTF">2022-11-25T09:10:41Z</dcterms:created>
  <dcterms:modified xsi:type="dcterms:W3CDTF">2022-11-25T09:10:54Z</dcterms:modified>
</cp:coreProperties>
</file>