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4514" r:id="rId1"/>
  </p:sldMasterIdLst>
  <p:notesMasterIdLst>
    <p:notesMasterId r:id="rId46"/>
  </p:notesMasterIdLst>
  <p:handoutMasterIdLst>
    <p:handoutMasterId r:id="rId47"/>
  </p:handoutMasterIdLst>
  <p:sldIdLst>
    <p:sldId id="256" r:id="rId2"/>
    <p:sldId id="359" r:id="rId3"/>
    <p:sldId id="533" r:id="rId4"/>
    <p:sldId id="510" r:id="rId5"/>
    <p:sldId id="388" r:id="rId6"/>
    <p:sldId id="260" r:id="rId7"/>
    <p:sldId id="261" r:id="rId8"/>
    <p:sldId id="476" r:id="rId9"/>
    <p:sldId id="511" r:id="rId10"/>
    <p:sldId id="512" r:id="rId11"/>
    <p:sldId id="488" r:id="rId12"/>
    <p:sldId id="489" r:id="rId13"/>
    <p:sldId id="492" r:id="rId14"/>
    <p:sldId id="516" r:id="rId15"/>
    <p:sldId id="515" r:id="rId16"/>
    <p:sldId id="517" r:id="rId17"/>
    <p:sldId id="518" r:id="rId18"/>
    <p:sldId id="278" r:id="rId19"/>
    <p:sldId id="513" r:id="rId20"/>
    <p:sldId id="509" r:id="rId21"/>
    <p:sldId id="399" r:id="rId22"/>
    <p:sldId id="514" r:id="rId23"/>
    <p:sldId id="264" r:id="rId24"/>
    <p:sldId id="484" r:id="rId25"/>
    <p:sldId id="485" r:id="rId26"/>
    <p:sldId id="265" r:id="rId27"/>
    <p:sldId id="425" r:id="rId28"/>
    <p:sldId id="398" r:id="rId29"/>
    <p:sldId id="525" r:id="rId30"/>
    <p:sldId id="526" r:id="rId31"/>
    <p:sldId id="527" r:id="rId32"/>
    <p:sldId id="528" r:id="rId33"/>
    <p:sldId id="276" r:id="rId34"/>
    <p:sldId id="520" r:id="rId35"/>
    <p:sldId id="521" r:id="rId36"/>
    <p:sldId id="522" r:id="rId37"/>
    <p:sldId id="523" r:id="rId38"/>
    <p:sldId id="524" r:id="rId39"/>
    <p:sldId id="443" r:id="rId40"/>
    <p:sldId id="530" r:id="rId41"/>
    <p:sldId id="531" r:id="rId42"/>
    <p:sldId id="532" r:id="rId43"/>
    <p:sldId id="529" r:id="rId44"/>
    <p:sldId id="506" r:id="rId45"/>
  </p:sldIdLst>
  <p:sldSz cx="9144000" cy="6858000" type="screen4x3"/>
  <p:notesSz cx="6805613" cy="9944100"/>
  <p:defaultTextStyle>
    <a:defPPr>
      <a:defRPr lang="en-US"/>
    </a:defPPr>
    <a:lvl1pPr algn="l" rtl="0" eaLnBrk="0" fontAlgn="base" hangingPunct="0">
      <a:spcBef>
        <a:spcPct val="0"/>
      </a:spcBef>
      <a:spcAft>
        <a:spcPct val="0"/>
      </a:spcAft>
      <a:defRPr sz="40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itchFamily="34" charset="0"/>
        <a:ea typeface="+mn-ea"/>
        <a:cs typeface="+mn-cs"/>
      </a:defRPr>
    </a:lvl5pPr>
    <a:lvl6pPr marL="2286000" algn="l" defTabSz="914400" rtl="0" eaLnBrk="1" latinLnBrk="0" hangingPunct="1">
      <a:defRPr sz="4000" kern="1200">
        <a:solidFill>
          <a:schemeClr val="tx1"/>
        </a:solidFill>
        <a:latin typeface="Arial" pitchFamily="34" charset="0"/>
        <a:ea typeface="+mn-ea"/>
        <a:cs typeface="+mn-cs"/>
      </a:defRPr>
    </a:lvl6pPr>
    <a:lvl7pPr marL="2743200" algn="l" defTabSz="914400" rtl="0" eaLnBrk="1" latinLnBrk="0" hangingPunct="1">
      <a:defRPr sz="4000" kern="1200">
        <a:solidFill>
          <a:schemeClr val="tx1"/>
        </a:solidFill>
        <a:latin typeface="Arial" pitchFamily="34" charset="0"/>
        <a:ea typeface="+mn-ea"/>
        <a:cs typeface="+mn-cs"/>
      </a:defRPr>
    </a:lvl7pPr>
    <a:lvl8pPr marL="3200400" algn="l" defTabSz="914400" rtl="0" eaLnBrk="1" latinLnBrk="0" hangingPunct="1">
      <a:defRPr sz="4000" kern="1200">
        <a:solidFill>
          <a:schemeClr val="tx1"/>
        </a:solidFill>
        <a:latin typeface="Arial" pitchFamily="34" charset="0"/>
        <a:ea typeface="+mn-ea"/>
        <a:cs typeface="+mn-cs"/>
      </a:defRPr>
    </a:lvl8pPr>
    <a:lvl9pPr marL="3657600" algn="l" defTabSz="914400" rtl="0" eaLnBrk="1" latinLnBrk="0" hangingPunct="1">
      <a:defRPr sz="4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ONNEAU Bruno" initials="SB" lastIdx="4" clrIdx="0">
    <p:extLst>
      <p:ext uri="{19B8F6BF-5375-455C-9EA6-DF929625EA0E}">
        <p15:presenceInfo xmlns:p15="http://schemas.microsoft.com/office/powerpoint/2012/main" userId="3c18b1b2c53586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CC00"/>
    <a:srgbClr val="000000"/>
    <a:srgbClr val="FFFFCC"/>
    <a:srgbClr val="CC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94798" autoAdjust="0"/>
  </p:normalViewPr>
  <p:slideViewPr>
    <p:cSldViewPr>
      <p:cViewPr varScale="1">
        <p:scale>
          <a:sx n="110" d="100"/>
          <a:sy n="110" d="100"/>
        </p:scale>
        <p:origin x="193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b="1" dirty="0"/>
              <a:t>Evolution</a:t>
            </a:r>
            <a:r>
              <a:rPr lang="fr-FR" sz="1800" b="1" baseline="0" dirty="0"/>
              <a:t> nombre de licenciés depuis 2014</a:t>
            </a:r>
            <a:endParaRPr lang="fr-FR" sz="1800" b="1" dirty="0"/>
          </a:p>
        </c:rich>
      </c:tx>
      <c:layout>
        <c:manualLayout>
          <c:xMode val="edge"/>
          <c:yMode val="edge"/>
          <c:x val="0.15454154083889668"/>
          <c:y val="1.324447574928435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1"/>
          <c:order val="0"/>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Feuil2!$A$3:$A$8</c:f>
              <c:numCache>
                <c:formatCode>General</c:formatCode>
                <c:ptCount val="6"/>
                <c:pt idx="0">
                  <c:v>2014</c:v>
                </c:pt>
                <c:pt idx="1">
                  <c:v>2015</c:v>
                </c:pt>
                <c:pt idx="2">
                  <c:v>2016</c:v>
                </c:pt>
                <c:pt idx="3">
                  <c:v>2017</c:v>
                </c:pt>
                <c:pt idx="4">
                  <c:v>2018</c:v>
                </c:pt>
                <c:pt idx="5">
                  <c:v>2019</c:v>
                </c:pt>
              </c:numCache>
            </c:numRef>
          </c:cat>
          <c:val>
            <c:numRef>
              <c:f>Feuil2!$B$3:$B$8</c:f>
              <c:numCache>
                <c:formatCode>General</c:formatCode>
                <c:ptCount val="6"/>
                <c:pt idx="0">
                  <c:v>21399</c:v>
                </c:pt>
                <c:pt idx="1">
                  <c:v>20344</c:v>
                </c:pt>
                <c:pt idx="2">
                  <c:v>20618</c:v>
                </c:pt>
                <c:pt idx="3">
                  <c:v>20463</c:v>
                </c:pt>
                <c:pt idx="4">
                  <c:v>19808</c:v>
                </c:pt>
                <c:pt idx="5">
                  <c:v>19761</c:v>
                </c:pt>
              </c:numCache>
            </c:numRef>
          </c:val>
        </c:ser>
        <c:dLbls>
          <c:showLegendKey val="0"/>
          <c:showVal val="1"/>
          <c:showCatName val="0"/>
          <c:showSerName val="0"/>
          <c:showPercent val="0"/>
          <c:showBubbleSize val="0"/>
        </c:dLbls>
        <c:gapWidth val="150"/>
        <c:axId val="-41579760"/>
        <c:axId val="-41578128"/>
      </c:barChart>
      <c:catAx>
        <c:axId val="-415797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578128"/>
        <c:crosses val="autoZero"/>
        <c:auto val="1"/>
        <c:lblAlgn val="ctr"/>
        <c:lblOffset val="100"/>
        <c:noMultiLvlLbl val="0"/>
      </c:catAx>
      <c:valAx>
        <c:axId val="-41578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415797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1" i="0" u="none" strike="noStrike" kern="1200" baseline="0">
                <a:solidFill>
                  <a:schemeClr val="tx1">
                    <a:lumMod val="65000"/>
                    <a:lumOff val="35000"/>
                  </a:schemeClr>
                </a:solidFill>
                <a:latin typeface="+mn-lt"/>
                <a:ea typeface="+mn-ea"/>
                <a:cs typeface="+mn-cs"/>
              </a:defRPr>
            </a:pPr>
            <a:endParaRPr lang="fr-FR"/>
          </a:p>
        </c:txPr>
      </c:dTable>
      <c:spPr>
        <a:noFill/>
        <a:ln w="25400">
          <a:noFill/>
        </a:ln>
        <a:effectLst/>
      </c:spPr>
    </c:plotArea>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fr-FR" sz="1800" b="1"/>
              <a:t>Nombre</a:t>
            </a:r>
            <a:r>
              <a:rPr lang="fr-FR" sz="1800" b="1" baseline="0"/>
              <a:t> de licenciés par catégories 31/05/2019</a:t>
            </a:r>
            <a:endParaRPr lang="fr-FR"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Feuil1!$I$4:$I$10</c:f>
              <c:strCache>
                <c:ptCount val="7"/>
                <c:pt idx="0">
                  <c:v>Poussins</c:v>
                </c:pt>
                <c:pt idx="1">
                  <c:v>Benjamins</c:v>
                </c:pt>
                <c:pt idx="2">
                  <c:v>Minimes</c:v>
                </c:pt>
                <c:pt idx="3">
                  <c:v>Cadets</c:v>
                </c:pt>
                <c:pt idx="4">
                  <c:v>Juniors</c:v>
                </c:pt>
                <c:pt idx="5">
                  <c:v>Seniors</c:v>
                </c:pt>
                <c:pt idx="6">
                  <c:v>Vétérans</c:v>
                </c:pt>
              </c:strCache>
            </c:strRef>
          </c:cat>
          <c:val>
            <c:numRef>
              <c:f>Feuil1!$J$4:$J$10</c:f>
              <c:numCache>
                <c:formatCode>General</c:formatCode>
                <c:ptCount val="7"/>
                <c:pt idx="0">
                  <c:v>1172</c:v>
                </c:pt>
                <c:pt idx="1">
                  <c:v>1705</c:v>
                </c:pt>
                <c:pt idx="2">
                  <c:v>2327</c:v>
                </c:pt>
                <c:pt idx="3">
                  <c:v>1783</c:v>
                </c:pt>
                <c:pt idx="4">
                  <c:v>1276</c:v>
                </c:pt>
                <c:pt idx="5">
                  <c:v>4022</c:v>
                </c:pt>
                <c:pt idx="6">
                  <c:v>7476</c:v>
                </c:pt>
              </c:numCache>
            </c:numRef>
          </c:val>
        </c:ser>
        <c:dLbls>
          <c:showLegendKey val="0"/>
          <c:showVal val="0"/>
          <c:showCatName val="0"/>
          <c:showSerName val="0"/>
          <c:showPercent val="0"/>
          <c:showBubbleSize val="0"/>
        </c:dLbls>
        <c:gapWidth val="150"/>
        <c:axId val="-41576496"/>
        <c:axId val="-41577584"/>
      </c:barChart>
      <c:valAx>
        <c:axId val="-41577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41576496"/>
        <c:crosses val="autoZero"/>
        <c:crossBetween val="between"/>
      </c:valAx>
      <c:catAx>
        <c:axId val="-4157649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4157758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a:t>Répartition</a:t>
            </a:r>
            <a:r>
              <a:rPr lang="fr-FR" baseline="0"/>
              <a:t> licences par sexe</a:t>
            </a:r>
            <a:endParaRPr lang="fr-FR"/>
          </a:p>
        </c:rich>
      </c:tx>
      <c:layout>
        <c:manualLayout>
          <c:xMode val="edge"/>
          <c:yMode val="edge"/>
          <c:x val="0.32500680141549826"/>
          <c:y val="0"/>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Lbls>
            <c:dLbl>
              <c:idx val="0"/>
              <c:layout>
                <c:manualLayout>
                  <c:x val="2.4074365704286886E-2"/>
                  <c:y val="-0.1079476523767862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r>
                      <a:rPr lang="en-US" sz="1600"/>
                      <a:t>17579 masculines</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15:layout>
                    <c:manualLayout>
                      <c:w val="0.34172025371828524"/>
                      <c:h val="0.16298629337999415"/>
                    </c:manualLayout>
                  </c15:layout>
                </c:ext>
              </c:extLst>
            </c:dLbl>
            <c:dLbl>
              <c:idx val="1"/>
              <c:layout>
                <c:manualLayout>
                  <c:x val="-6.4981339126489748E-2"/>
                  <c:y val="5.1406961726474826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fld id="{60677405-3810-4E60-B254-24B7DFA2C22C}" type="VALUE">
                      <a:rPr lang="en-US" sz="1600"/>
                      <a:pPr>
                        <a:defRPr sz="1600"/>
                      </a:pPr>
                      <a:t>[VALEUR]</a:t>
                    </a:fld>
                    <a:r>
                      <a:rPr lang="en-US" sz="1600"/>
                      <a:t> féminines</a:t>
                    </a:r>
                    <a:r>
                      <a:rPr lang="en-US" sz="1600" baseline="0"/>
                      <a:t> </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15:layout>
                    <c:manualLayout>
                      <c:w val="0.30011111111111105"/>
                      <c:h val="0.13983814523184601"/>
                    </c:manualLayout>
                  </c15:layout>
                  <c15:dlblFieldTable/>
                  <c15:showDataLabelsRange val="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val>
            <c:numRef>
              <c:f>Feuil1!$T$4:$U$4</c:f>
              <c:numCache>
                <c:formatCode>General</c:formatCode>
                <c:ptCount val="2"/>
                <c:pt idx="0">
                  <c:v>17579</c:v>
                </c:pt>
                <c:pt idx="1">
                  <c:v>2182</c:v>
                </c:pt>
              </c:numCache>
            </c:numRef>
          </c:val>
        </c:ser>
        <c:dLbls>
          <c:dLblPos val="ctr"/>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49841" cy="496171"/>
          </a:xfrm>
          <a:prstGeom prst="rect">
            <a:avLst/>
          </a:prstGeom>
          <a:noFill/>
          <a:ln w="12700" cap="sq">
            <a:noFill/>
            <a:miter lim="800000"/>
            <a:headEnd type="none" w="sm" len="sm"/>
            <a:tailEnd type="none" w="sm" len="sm"/>
          </a:ln>
          <a:effectLst/>
        </p:spPr>
        <p:txBody>
          <a:bodyPr vert="horz" wrap="square" lIns="91130" tIns="45566" rIns="91130" bIns="45566" numCol="1" anchor="t" anchorCtr="0" compatLnSpc="1">
            <a:prstTxWarp prst="textNoShape">
              <a:avLst/>
            </a:prstTxWarp>
          </a:bodyPr>
          <a:lstStyle>
            <a:lvl1pPr defTabSz="911002" eaLnBrk="1" hangingPunct="1">
              <a:defRPr sz="1200">
                <a:latin typeface="Arial" charset="0"/>
              </a:defRPr>
            </a:lvl1pPr>
          </a:lstStyle>
          <a:p>
            <a:pPr>
              <a:defRPr/>
            </a:pPr>
            <a:endParaRPr lang="fr-FR"/>
          </a:p>
        </p:txBody>
      </p:sp>
      <p:sp>
        <p:nvSpPr>
          <p:cNvPr id="24579" name="Rectangle 3"/>
          <p:cNvSpPr>
            <a:spLocks noGrp="1" noChangeArrowheads="1"/>
          </p:cNvSpPr>
          <p:nvPr>
            <p:ph type="dt" sz="quarter" idx="1"/>
          </p:nvPr>
        </p:nvSpPr>
        <p:spPr bwMode="auto">
          <a:xfrm>
            <a:off x="3855772" y="0"/>
            <a:ext cx="2949841" cy="496171"/>
          </a:xfrm>
          <a:prstGeom prst="rect">
            <a:avLst/>
          </a:prstGeom>
          <a:noFill/>
          <a:ln w="12700" cap="sq">
            <a:noFill/>
            <a:miter lim="800000"/>
            <a:headEnd type="none" w="sm" len="sm"/>
            <a:tailEnd type="none" w="sm" len="sm"/>
          </a:ln>
          <a:effectLst/>
        </p:spPr>
        <p:txBody>
          <a:bodyPr vert="horz" wrap="square" lIns="91130" tIns="45566" rIns="91130" bIns="45566" numCol="1" anchor="t" anchorCtr="0" compatLnSpc="1">
            <a:prstTxWarp prst="textNoShape">
              <a:avLst/>
            </a:prstTxWarp>
          </a:bodyPr>
          <a:lstStyle>
            <a:lvl1pPr algn="r" defTabSz="911002" eaLnBrk="1" hangingPunct="1">
              <a:defRPr sz="1200">
                <a:latin typeface="Arial" charset="0"/>
              </a:defRPr>
            </a:lvl1pPr>
          </a:lstStyle>
          <a:p>
            <a:pPr>
              <a:defRPr/>
            </a:pPr>
            <a:endParaRPr lang="fr-FR"/>
          </a:p>
        </p:txBody>
      </p:sp>
      <p:sp>
        <p:nvSpPr>
          <p:cNvPr id="24580" name="Rectangle 4"/>
          <p:cNvSpPr>
            <a:spLocks noGrp="1" noChangeArrowheads="1"/>
          </p:cNvSpPr>
          <p:nvPr>
            <p:ph type="ftr" sz="quarter" idx="2"/>
          </p:nvPr>
        </p:nvSpPr>
        <p:spPr bwMode="auto">
          <a:xfrm>
            <a:off x="0" y="9447929"/>
            <a:ext cx="2949841" cy="496171"/>
          </a:xfrm>
          <a:prstGeom prst="rect">
            <a:avLst/>
          </a:prstGeom>
          <a:noFill/>
          <a:ln w="12700" cap="sq">
            <a:noFill/>
            <a:miter lim="800000"/>
            <a:headEnd type="none" w="sm" len="sm"/>
            <a:tailEnd type="none" w="sm" len="sm"/>
          </a:ln>
          <a:effectLst/>
        </p:spPr>
        <p:txBody>
          <a:bodyPr vert="horz" wrap="square" lIns="91130" tIns="45566" rIns="91130" bIns="45566" numCol="1" anchor="b" anchorCtr="0" compatLnSpc="1">
            <a:prstTxWarp prst="textNoShape">
              <a:avLst/>
            </a:prstTxWarp>
          </a:bodyPr>
          <a:lstStyle>
            <a:lvl1pPr defTabSz="911002" eaLnBrk="1" hangingPunct="1">
              <a:defRPr sz="1200">
                <a:latin typeface="Arial" charset="0"/>
              </a:defRPr>
            </a:lvl1pPr>
          </a:lstStyle>
          <a:p>
            <a:pPr>
              <a:defRPr/>
            </a:pPr>
            <a:endParaRPr lang="fr-FR"/>
          </a:p>
        </p:txBody>
      </p:sp>
      <p:sp>
        <p:nvSpPr>
          <p:cNvPr id="24581" name="Rectangle 5"/>
          <p:cNvSpPr>
            <a:spLocks noGrp="1" noChangeArrowheads="1"/>
          </p:cNvSpPr>
          <p:nvPr>
            <p:ph type="sldNum" sz="quarter" idx="3"/>
          </p:nvPr>
        </p:nvSpPr>
        <p:spPr bwMode="auto">
          <a:xfrm>
            <a:off x="3855772" y="9447929"/>
            <a:ext cx="2949841" cy="496171"/>
          </a:xfrm>
          <a:prstGeom prst="rect">
            <a:avLst/>
          </a:prstGeom>
          <a:noFill/>
          <a:ln w="12700" cap="sq">
            <a:noFill/>
            <a:miter lim="800000"/>
            <a:headEnd type="none" w="sm" len="sm"/>
            <a:tailEnd type="none" w="sm" len="sm"/>
          </a:ln>
          <a:effectLst/>
        </p:spPr>
        <p:txBody>
          <a:bodyPr vert="horz" wrap="square" lIns="91130" tIns="45566" rIns="91130" bIns="45566" numCol="1" anchor="b" anchorCtr="0" compatLnSpc="1">
            <a:prstTxWarp prst="textNoShape">
              <a:avLst/>
            </a:prstTxWarp>
          </a:bodyPr>
          <a:lstStyle>
            <a:lvl1pPr algn="r" defTabSz="911002" eaLnBrk="1" hangingPunct="1">
              <a:defRPr sz="1200">
                <a:latin typeface="Arial" charset="0"/>
              </a:defRPr>
            </a:lvl1pPr>
          </a:lstStyle>
          <a:p>
            <a:pPr>
              <a:defRPr/>
            </a:pPr>
            <a:fld id="{F123C369-B7CC-406E-A6C2-58C8EEFAD88F}" type="slidenum">
              <a:rPr lang="fr-FR"/>
              <a:pPr>
                <a:defRPr/>
              </a:pPr>
              <a:t>‹N°›</a:t>
            </a:fld>
            <a:endParaRPr lang="fr-FR"/>
          </a:p>
        </p:txBody>
      </p:sp>
    </p:spTree>
    <p:extLst>
      <p:ext uri="{BB962C8B-B14F-4D97-AF65-F5344CB8AC3E}">
        <p14:creationId xmlns:p14="http://schemas.microsoft.com/office/powerpoint/2010/main" val="2845044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49841" cy="496171"/>
          </a:xfrm>
          <a:prstGeom prst="rect">
            <a:avLst/>
          </a:prstGeom>
          <a:noFill/>
          <a:ln w="12700" cap="sq">
            <a:noFill/>
            <a:miter lim="800000"/>
            <a:headEnd type="none" w="sm" len="sm"/>
            <a:tailEnd type="none" w="sm" len="sm"/>
          </a:ln>
          <a:effectLst/>
        </p:spPr>
        <p:txBody>
          <a:bodyPr vert="horz" wrap="square" lIns="91130" tIns="45566" rIns="91130" bIns="45566" numCol="1" anchor="t" anchorCtr="0" compatLnSpc="1">
            <a:prstTxWarp prst="textNoShape">
              <a:avLst/>
            </a:prstTxWarp>
          </a:bodyPr>
          <a:lstStyle>
            <a:lvl1pPr defTabSz="911002" eaLnBrk="1" hangingPunct="1">
              <a:defRPr sz="1200">
                <a:latin typeface="Arial" charset="0"/>
              </a:defRPr>
            </a:lvl1pPr>
          </a:lstStyle>
          <a:p>
            <a:pPr>
              <a:defRPr/>
            </a:pPr>
            <a:endParaRPr lang="fr-FR"/>
          </a:p>
        </p:txBody>
      </p:sp>
      <p:sp>
        <p:nvSpPr>
          <p:cNvPr id="21507" name="Rectangle 3"/>
          <p:cNvSpPr>
            <a:spLocks noGrp="1" noChangeArrowheads="1"/>
          </p:cNvSpPr>
          <p:nvPr>
            <p:ph type="dt" idx="1"/>
          </p:nvPr>
        </p:nvSpPr>
        <p:spPr bwMode="auto">
          <a:xfrm>
            <a:off x="3855772" y="0"/>
            <a:ext cx="2949841" cy="496171"/>
          </a:xfrm>
          <a:prstGeom prst="rect">
            <a:avLst/>
          </a:prstGeom>
          <a:noFill/>
          <a:ln w="12700" cap="sq">
            <a:noFill/>
            <a:miter lim="800000"/>
            <a:headEnd type="none" w="sm" len="sm"/>
            <a:tailEnd type="none" w="sm" len="sm"/>
          </a:ln>
          <a:effectLst/>
        </p:spPr>
        <p:txBody>
          <a:bodyPr vert="horz" wrap="square" lIns="91130" tIns="45566" rIns="91130" bIns="45566" numCol="1" anchor="t" anchorCtr="0" compatLnSpc="1">
            <a:prstTxWarp prst="textNoShape">
              <a:avLst/>
            </a:prstTxWarp>
          </a:bodyPr>
          <a:lstStyle>
            <a:lvl1pPr algn="r" defTabSz="911002" eaLnBrk="1" hangingPunct="1">
              <a:defRPr sz="1200">
                <a:latin typeface="Arial" charset="0"/>
              </a:defRPr>
            </a:lvl1pPr>
          </a:lstStyle>
          <a:p>
            <a:pPr>
              <a:defRPr/>
            </a:pPr>
            <a:endParaRPr lang="fr-FR"/>
          </a:p>
        </p:txBody>
      </p:sp>
      <p:sp>
        <p:nvSpPr>
          <p:cNvPr id="40964" name="Rectangle 4"/>
          <p:cNvSpPr>
            <a:spLocks noGrp="1" noRot="1" noChangeAspect="1" noChangeArrowheads="1" noTextEdit="1"/>
          </p:cNvSpPr>
          <p:nvPr>
            <p:ph type="sldImg" idx="2"/>
          </p:nvPr>
        </p:nvSpPr>
        <p:spPr bwMode="auto">
          <a:xfrm>
            <a:off x="917575" y="746125"/>
            <a:ext cx="4970463" cy="3729038"/>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07522" y="4723170"/>
            <a:ext cx="4990571" cy="4475083"/>
          </a:xfrm>
          <a:prstGeom prst="rect">
            <a:avLst/>
          </a:prstGeom>
          <a:noFill/>
          <a:ln w="12700" cap="sq">
            <a:noFill/>
            <a:miter lim="800000"/>
            <a:headEnd type="none" w="sm" len="sm"/>
            <a:tailEnd type="none" w="sm" len="sm"/>
          </a:ln>
          <a:effectLst/>
        </p:spPr>
        <p:txBody>
          <a:bodyPr vert="horz" wrap="square" lIns="91130" tIns="45566" rIns="91130" bIns="4556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21510" name="Rectangle 6"/>
          <p:cNvSpPr>
            <a:spLocks noGrp="1" noChangeArrowheads="1"/>
          </p:cNvSpPr>
          <p:nvPr>
            <p:ph type="ftr" sz="quarter" idx="4"/>
          </p:nvPr>
        </p:nvSpPr>
        <p:spPr bwMode="auto">
          <a:xfrm>
            <a:off x="0" y="9447929"/>
            <a:ext cx="2949841" cy="496171"/>
          </a:xfrm>
          <a:prstGeom prst="rect">
            <a:avLst/>
          </a:prstGeom>
          <a:noFill/>
          <a:ln w="12700" cap="sq">
            <a:noFill/>
            <a:miter lim="800000"/>
            <a:headEnd type="none" w="sm" len="sm"/>
            <a:tailEnd type="none" w="sm" len="sm"/>
          </a:ln>
          <a:effectLst/>
        </p:spPr>
        <p:txBody>
          <a:bodyPr vert="horz" wrap="square" lIns="91130" tIns="45566" rIns="91130" bIns="45566" numCol="1" anchor="b" anchorCtr="0" compatLnSpc="1">
            <a:prstTxWarp prst="textNoShape">
              <a:avLst/>
            </a:prstTxWarp>
          </a:bodyPr>
          <a:lstStyle>
            <a:lvl1pPr defTabSz="911002" eaLnBrk="1" hangingPunct="1">
              <a:defRPr sz="1200">
                <a:latin typeface="Arial" charset="0"/>
              </a:defRPr>
            </a:lvl1pPr>
          </a:lstStyle>
          <a:p>
            <a:pPr>
              <a:defRPr/>
            </a:pPr>
            <a:endParaRPr lang="fr-FR"/>
          </a:p>
        </p:txBody>
      </p:sp>
      <p:sp>
        <p:nvSpPr>
          <p:cNvPr id="21511" name="Rectangle 7"/>
          <p:cNvSpPr>
            <a:spLocks noGrp="1" noChangeArrowheads="1"/>
          </p:cNvSpPr>
          <p:nvPr>
            <p:ph type="sldNum" sz="quarter" idx="5"/>
          </p:nvPr>
        </p:nvSpPr>
        <p:spPr bwMode="auto">
          <a:xfrm>
            <a:off x="3855772" y="9447929"/>
            <a:ext cx="2949841" cy="496171"/>
          </a:xfrm>
          <a:prstGeom prst="rect">
            <a:avLst/>
          </a:prstGeom>
          <a:noFill/>
          <a:ln w="12700" cap="sq">
            <a:noFill/>
            <a:miter lim="800000"/>
            <a:headEnd type="none" w="sm" len="sm"/>
            <a:tailEnd type="none" w="sm" len="sm"/>
          </a:ln>
          <a:effectLst/>
        </p:spPr>
        <p:txBody>
          <a:bodyPr vert="horz" wrap="square" lIns="91130" tIns="45566" rIns="91130" bIns="45566" numCol="1" anchor="b" anchorCtr="0" compatLnSpc="1">
            <a:prstTxWarp prst="textNoShape">
              <a:avLst/>
            </a:prstTxWarp>
          </a:bodyPr>
          <a:lstStyle>
            <a:lvl1pPr algn="r" defTabSz="911002" eaLnBrk="1" hangingPunct="1">
              <a:defRPr sz="1200">
                <a:latin typeface="Arial" charset="0"/>
              </a:defRPr>
            </a:lvl1pPr>
          </a:lstStyle>
          <a:p>
            <a:pPr>
              <a:defRPr/>
            </a:pPr>
            <a:fld id="{480DD616-232C-404C-B822-3C8E835AD751}" type="slidenum">
              <a:rPr lang="fr-FR"/>
              <a:pPr>
                <a:defRPr/>
              </a:pPr>
              <a:t>‹N°›</a:t>
            </a:fld>
            <a:endParaRPr lang="fr-FR"/>
          </a:p>
        </p:txBody>
      </p:sp>
    </p:spTree>
    <p:extLst>
      <p:ext uri="{BB962C8B-B14F-4D97-AF65-F5344CB8AC3E}">
        <p14:creationId xmlns:p14="http://schemas.microsoft.com/office/powerpoint/2010/main" val="34769883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C815AB1-00B7-47DC-8569-B4D4ADF55F3F}" type="slidenum">
              <a:rPr lang="fr-FR" smtClean="0">
                <a:latin typeface="Arial" pitchFamily="34" charset="0"/>
              </a:rPr>
              <a:pPr/>
              <a:t>1</a:t>
            </a:fld>
            <a:endParaRPr lang="fr-FR" dirty="0">
              <a:latin typeface="Arial" pitchFamily="34" charset="0"/>
            </a:endParaRPr>
          </a:p>
        </p:txBody>
      </p:sp>
      <p:sp>
        <p:nvSpPr>
          <p:cNvPr id="41987" name="Rectangle 2"/>
          <p:cNvSpPr>
            <a:spLocks noGrp="1" noRot="1" noChangeAspect="1" noChangeArrowheads="1" noTextEdit="1"/>
          </p:cNvSpPr>
          <p:nvPr>
            <p:ph type="sldImg"/>
          </p:nvPr>
        </p:nvSpPr>
        <p:spPr>
          <a:xfrm>
            <a:off x="917575" y="746125"/>
            <a:ext cx="4972050" cy="3729038"/>
          </a:xfrm>
          <a:ln/>
        </p:spPr>
      </p:sp>
      <p:sp>
        <p:nvSpPr>
          <p:cNvPr id="41988"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3714646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A5F50CD-1F9F-482F-8D38-2BA491B6B200}" type="slidenum">
              <a:rPr lang="fr-FR" smtClean="0">
                <a:latin typeface="Arial" pitchFamily="34" charset="0"/>
              </a:rPr>
              <a:pPr/>
              <a:t>27</a:t>
            </a:fld>
            <a:endParaRPr lang="fr-FR">
              <a:latin typeface="Arial" pitchFamily="34" charset="0"/>
            </a:endParaRPr>
          </a:p>
        </p:txBody>
      </p:sp>
      <p:sp>
        <p:nvSpPr>
          <p:cNvPr id="53251" name="Rectangle 2"/>
          <p:cNvSpPr>
            <a:spLocks noGrp="1" noRot="1" noChangeAspect="1" noChangeArrowheads="1" noTextEdit="1"/>
          </p:cNvSpPr>
          <p:nvPr>
            <p:ph type="sldImg"/>
          </p:nvPr>
        </p:nvSpPr>
        <p:spPr>
          <a:xfrm>
            <a:off x="917575" y="746125"/>
            <a:ext cx="4972050" cy="3729038"/>
          </a:xfrm>
          <a:ln/>
        </p:spPr>
      </p:sp>
      <p:sp>
        <p:nvSpPr>
          <p:cNvPr id="53252" name="Rectangle 3"/>
          <p:cNvSpPr>
            <a:spLocks noGrp="1" noChangeArrowheads="1"/>
          </p:cNvSpPr>
          <p:nvPr>
            <p:ph type="body" idx="1"/>
          </p:nvPr>
        </p:nvSpPr>
        <p:spPr>
          <a:noFill/>
          <a:ln w="9525"/>
        </p:spPr>
        <p:txBody>
          <a:bodyPr/>
          <a:lstStyle/>
          <a:p>
            <a:pPr eaLnBrk="1" hangingPunct="1"/>
            <a:endParaRPr lang="fr-FR">
              <a:cs typeface="Arial" pitchFamily="34" charset="0"/>
            </a:endParaRPr>
          </a:p>
        </p:txBody>
      </p:sp>
    </p:spTree>
    <p:extLst>
      <p:ext uri="{BB962C8B-B14F-4D97-AF65-F5344CB8AC3E}">
        <p14:creationId xmlns:p14="http://schemas.microsoft.com/office/powerpoint/2010/main" val="43516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B0238C5-AC84-4A94-9C90-63068F80AAEB}" type="slidenum">
              <a:rPr lang="fr-FR" altLang="fr-FR"/>
              <a:pPr/>
              <a:t>29</a:t>
            </a:fld>
            <a:endParaRPr lang="fr-FR" altLang="fr-FR"/>
          </a:p>
        </p:txBody>
      </p:sp>
      <p:sp>
        <p:nvSpPr>
          <p:cNvPr id="54273"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493679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22A4359-5ADE-4243-81F7-E4AFD59A9675}" type="slidenum">
              <a:rPr lang="fr-FR" altLang="fr-FR"/>
              <a:pPr/>
              <a:t>30</a:t>
            </a:fld>
            <a:endParaRPr lang="fr-FR" altLang="fr-FR"/>
          </a:p>
        </p:txBody>
      </p:sp>
      <p:sp>
        <p:nvSpPr>
          <p:cNvPr id="552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80721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09AB85-5FDA-4AE1-B457-11C983E5AFD0}" type="slidenum">
              <a:rPr lang="fr-FR" altLang="fr-FR"/>
              <a:pPr/>
              <a:t>31</a:t>
            </a:fld>
            <a:endParaRPr lang="fr-FR" altLang="fr-FR"/>
          </a:p>
        </p:txBody>
      </p:sp>
      <p:sp>
        <p:nvSpPr>
          <p:cNvPr id="56321"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34786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006853-09E8-4C0F-8BB2-703EF5B308D8}" type="slidenum">
              <a:rPr lang="fr-FR" altLang="fr-FR"/>
              <a:pPr/>
              <a:t>32</a:t>
            </a:fld>
            <a:endParaRPr lang="fr-FR" altLang="fr-FR"/>
          </a:p>
        </p:txBody>
      </p:sp>
      <p:sp>
        <p:nvSpPr>
          <p:cNvPr id="57345"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77274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85E7063-1E80-4B37-B7BC-4208504F463A}" type="slidenum">
              <a:rPr lang="fr-FR" smtClean="0">
                <a:latin typeface="Arial" pitchFamily="34" charset="0"/>
              </a:rPr>
              <a:pPr/>
              <a:t>33</a:t>
            </a:fld>
            <a:endParaRPr lang="fr-FR">
              <a:latin typeface="Arial" pitchFamily="34" charset="0"/>
            </a:endParaRPr>
          </a:p>
        </p:txBody>
      </p:sp>
      <p:sp>
        <p:nvSpPr>
          <p:cNvPr id="57347" name="Rectangle 2"/>
          <p:cNvSpPr>
            <a:spLocks noGrp="1" noRot="1" noChangeAspect="1" noChangeArrowheads="1" noTextEdit="1"/>
          </p:cNvSpPr>
          <p:nvPr>
            <p:ph type="sldImg"/>
          </p:nvPr>
        </p:nvSpPr>
        <p:spPr>
          <a:xfrm>
            <a:off x="917575" y="746125"/>
            <a:ext cx="4972050" cy="3729038"/>
          </a:xfrm>
          <a:ln/>
        </p:spPr>
      </p:sp>
      <p:sp>
        <p:nvSpPr>
          <p:cNvPr id="57348" name="Rectangle 3"/>
          <p:cNvSpPr>
            <a:spLocks noGrp="1" noChangeArrowheads="1"/>
          </p:cNvSpPr>
          <p:nvPr>
            <p:ph type="body" idx="1"/>
          </p:nvPr>
        </p:nvSpPr>
        <p:spPr>
          <a:noFill/>
          <a:ln w="9525"/>
        </p:spPr>
        <p:txBody>
          <a:bodyPr/>
          <a:lstStyle/>
          <a:p>
            <a:pPr eaLnBrk="1" hangingPunct="1"/>
            <a:endParaRPr lang="fr-FR">
              <a:cs typeface="Arial" pitchFamily="34" charset="0"/>
            </a:endParaRPr>
          </a:p>
        </p:txBody>
      </p:sp>
    </p:spTree>
    <p:extLst>
      <p:ext uri="{BB962C8B-B14F-4D97-AF65-F5344CB8AC3E}">
        <p14:creationId xmlns:p14="http://schemas.microsoft.com/office/powerpoint/2010/main" val="402768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CA961D4E-16F8-4C94-8C5E-6AF6A2FE7997}" type="slidenum">
              <a:rPr lang="fr-FR" smtClean="0">
                <a:latin typeface="Arial" pitchFamily="34" charset="0"/>
              </a:rPr>
              <a:pPr/>
              <a:t>35</a:t>
            </a:fld>
            <a:endParaRPr lang="fr-FR" dirty="0">
              <a:latin typeface="Arial" pitchFamily="34" charset="0"/>
            </a:endParaRPr>
          </a:p>
        </p:txBody>
      </p:sp>
      <p:sp>
        <p:nvSpPr>
          <p:cNvPr id="60419" name="Rectangle 2"/>
          <p:cNvSpPr>
            <a:spLocks noGrp="1" noRot="1" noChangeAspect="1" noChangeArrowheads="1" noTextEdit="1"/>
          </p:cNvSpPr>
          <p:nvPr>
            <p:ph type="sldImg"/>
          </p:nvPr>
        </p:nvSpPr>
        <p:spPr>
          <a:xfrm>
            <a:off x="917575" y="746125"/>
            <a:ext cx="4972050" cy="3729038"/>
          </a:xfrm>
          <a:ln/>
        </p:spPr>
      </p:sp>
      <p:sp>
        <p:nvSpPr>
          <p:cNvPr id="60420"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2232266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599DC1E-9CDF-4286-BDD9-F42235A4478A}" type="slidenum">
              <a:rPr lang="fr-FR" smtClean="0">
                <a:latin typeface="Arial" pitchFamily="34" charset="0"/>
              </a:rPr>
              <a:pPr/>
              <a:t>39</a:t>
            </a:fld>
            <a:endParaRPr lang="fr-FR">
              <a:latin typeface="Arial" pitchFamily="34" charset="0"/>
            </a:endParaRPr>
          </a:p>
        </p:txBody>
      </p:sp>
      <p:sp>
        <p:nvSpPr>
          <p:cNvPr id="58371" name="Rectangle 2"/>
          <p:cNvSpPr>
            <a:spLocks noGrp="1" noRot="1" noChangeAspect="1" noChangeArrowheads="1" noTextEdit="1"/>
          </p:cNvSpPr>
          <p:nvPr>
            <p:ph type="sldImg"/>
          </p:nvPr>
        </p:nvSpPr>
        <p:spPr>
          <a:xfrm>
            <a:off x="917575" y="746125"/>
            <a:ext cx="4972050" cy="3729038"/>
          </a:xfrm>
          <a:ln/>
        </p:spPr>
      </p:sp>
      <p:sp>
        <p:nvSpPr>
          <p:cNvPr id="58372" name="Rectangle 3"/>
          <p:cNvSpPr>
            <a:spLocks noGrp="1" noChangeArrowheads="1"/>
          </p:cNvSpPr>
          <p:nvPr>
            <p:ph type="body" idx="1"/>
          </p:nvPr>
        </p:nvSpPr>
        <p:spPr>
          <a:noFill/>
          <a:ln w="9525"/>
        </p:spPr>
        <p:txBody>
          <a:bodyPr/>
          <a:lstStyle/>
          <a:p>
            <a:pPr eaLnBrk="1" hangingPunct="1"/>
            <a:endParaRPr lang="fr-FR">
              <a:cs typeface="Arial" pitchFamily="34" charset="0"/>
            </a:endParaRPr>
          </a:p>
        </p:txBody>
      </p:sp>
    </p:spTree>
    <p:extLst>
      <p:ext uri="{BB962C8B-B14F-4D97-AF65-F5344CB8AC3E}">
        <p14:creationId xmlns:p14="http://schemas.microsoft.com/office/powerpoint/2010/main" val="192005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599DC1E-9CDF-4286-BDD9-F42235A4478A}" type="slidenum">
              <a:rPr lang="fr-FR" smtClean="0">
                <a:latin typeface="Arial" pitchFamily="34" charset="0"/>
              </a:rPr>
              <a:pPr/>
              <a:t>40</a:t>
            </a:fld>
            <a:endParaRPr lang="fr-FR">
              <a:latin typeface="Arial" pitchFamily="34" charset="0"/>
            </a:endParaRPr>
          </a:p>
        </p:txBody>
      </p:sp>
      <p:sp>
        <p:nvSpPr>
          <p:cNvPr id="58371" name="Rectangle 2"/>
          <p:cNvSpPr>
            <a:spLocks noGrp="1" noRot="1" noChangeAspect="1" noChangeArrowheads="1" noTextEdit="1"/>
          </p:cNvSpPr>
          <p:nvPr>
            <p:ph type="sldImg"/>
          </p:nvPr>
        </p:nvSpPr>
        <p:spPr>
          <a:xfrm>
            <a:off x="917575" y="746125"/>
            <a:ext cx="4972050" cy="3729038"/>
          </a:xfrm>
          <a:ln/>
        </p:spPr>
      </p:sp>
      <p:sp>
        <p:nvSpPr>
          <p:cNvPr id="58372" name="Rectangle 3"/>
          <p:cNvSpPr>
            <a:spLocks noGrp="1" noChangeArrowheads="1"/>
          </p:cNvSpPr>
          <p:nvPr>
            <p:ph type="body" idx="1"/>
          </p:nvPr>
        </p:nvSpPr>
        <p:spPr>
          <a:noFill/>
          <a:ln w="9525"/>
        </p:spPr>
        <p:txBody>
          <a:bodyPr/>
          <a:lstStyle/>
          <a:p>
            <a:pPr eaLnBrk="1" hangingPunct="1"/>
            <a:endParaRPr lang="fr-FR">
              <a:cs typeface="Arial" pitchFamily="34" charset="0"/>
            </a:endParaRPr>
          </a:p>
        </p:txBody>
      </p:sp>
    </p:spTree>
    <p:extLst>
      <p:ext uri="{BB962C8B-B14F-4D97-AF65-F5344CB8AC3E}">
        <p14:creationId xmlns:p14="http://schemas.microsoft.com/office/powerpoint/2010/main" val="288018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599DC1E-9CDF-4286-BDD9-F42235A4478A}" type="slidenum">
              <a:rPr lang="fr-FR" smtClean="0">
                <a:latin typeface="Arial" pitchFamily="34" charset="0"/>
              </a:rPr>
              <a:pPr/>
              <a:t>41</a:t>
            </a:fld>
            <a:endParaRPr lang="fr-FR">
              <a:latin typeface="Arial" pitchFamily="34" charset="0"/>
            </a:endParaRPr>
          </a:p>
        </p:txBody>
      </p:sp>
      <p:sp>
        <p:nvSpPr>
          <p:cNvPr id="58371" name="Rectangle 2"/>
          <p:cNvSpPr>
            <a:spLocks noGrp="1" noRot="1" noChangeAspect="1" noChangeArrowheads="1" noTextEdit="1"/>
          </p:cNvSpPr>
          <p:nvPr>
            <p:ph type="sldImg"/>
          </p:nvPr>
        </p:nvSpPr>
        <p:spPr>
          <a:xfrm>
            <a:off x="917575" y="746125"/>
            <a:ext cx="4972050" cy="3729038"/>
          </a:xfrm>
          <a:ln/>
        </p:spPr>
      </p:sp>
      <p:sp>
        <p:nvSpPr>
          <p:cNvPr id="58372" name="Rectangle 3"/>
          <p:cNvSpPr>
            <a:spLocks noGrp="1" noChangeArrowheads="1"/>
          </p:cNvSpPr>
          <p:nvPr>
            <p:ph type="body" idx="1"/>
          </p:nvPr>
        </p:nvSpPr>
        <p:spPr>
          <a:noFill/>
          <a:ln w="9525"/>
        </p:spPr>
        <p:txBody>
          <a:bodyPr/>
          <a:lstStyle/>
          <a:p>
            <a:pPr eaLnBrk="1" hangingPunct="1"/>
            <a:endParaRPr lang="fr-FR">
              <a:cs typeface="Arial" pitchFamily="34" charset="0"/>
            </a:endParaRPr>
          </a:p>
        </p:txBody>
      </p:sp>
    </p:spTree>
    <p:extLst>
      <p:ext uri="{BB962C8B-B14F-4D97-AF65-F5344CB8AC3E}">
        <p14:creationId xmlns:p14="http://schemas.microsoft.com/office/powerpoint/2010/main" val="32706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CAA89B17-CAAC-4058-A826-DB9170CE53F5}" type="slidenum">
              <a:rPr lang="fr-FR" smtClean="0">
                <a:latin typeface="Arial" pitchFamily="34" charset="0"/>
              </a:rPr>
              <a:pPr/>
              <a:t>2</a:t>
            </a:fld>
            <a:endParaRPr lang="fr-FR" dirty="0">
              <a:latin typeface="Arial" pitchFamily="34" charset="0"/>
            </a:endParaRPr>
          </a:p>
        </p:txBody>
      </p:sp>
      <p:sp>
        <p:nvSpPr>
          <p:cNvPr id="43011" name="Rectangle 2"/>
          <p:cNvSpPr>
            <a:spLocks noGrp="1" noRot="1" noChangeAspect="1" noChangeArrowheads="1" noTextEdit="1"/>
          </p:cNvSpPr>
          <p:nvPr>
            <p:ph type="sldImg"/>
          </p:nvPr>
        </p:nvSpPr>
        <p:spPr>
          <a:xfrm>
            <a:off x="917575" y="746125"/>
            <a:ext cx="4972050" cy="3729038"/>
          </a:xfrm>
          <a:ln/>
        </p:spPr>
      </p:sp>
      <p:sp>
        <p:nvSpPr>
          <p:cNvPr id="43012"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310882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599DC1E-9CDF-4286-BDD9-F42235A4478A}" type="slidenum">
              <a:rPr lang="fr-FR" smtClean="0">
                <a:latin typeface="Arial" pitchFamily="34" charset="0"/>
              </a:rPr>
              <a:pPr/>
              <a:t>42</a:t>
            </a:fld>
            <a:endParaRPr lang="fr-FR">
              <a:latin typeface="Arial" pitchFamily="34" charset="0"/>
            </a:endParaRPr>
          </a:p>
        </p:txBody>
      </p:sp>
      <p:sp>
        <p:nvSpPr>
          <p:cNvPr id="58371" name="Rectangle 2"/>
          <p:cNvSpPr>
            <a:spLocks noGrp="1" noRot="1" noChangeAspect="1" noChangeArrowheads="1" noTextEdit="1"/>
          </p:cNvSpPr>
          <p:nvPr>
            <p:ph type="sldImg"/>
          </p:nvPr>
        </p:nvSpPr>
        <p:spPr>
          <a:xfrm>
            <a:off x="917575" y="746125"/>
            <a:ext cx="4972050" cy="3729038"/>
          </a:xfrm>
          <a:ln/>
        </p:spPr>
      </p:sp>
      <p:sp>
        <p:nvSpPr>
          <p:cNvPr id="58372" name="Rectangle 3"/>
          <p:cNvSpPr>
            <a:spLocks noGrp="1" noChangeArrowheads="1"/>
          </p:cNvSpPr>
          <p:nvPr>
            <p:ph type="body" idx="1"/>
          </p:nvPr>
        </p:nvSpPr>
        <p:spPr>
          <a:noFill/>
          <a:ln w="9525"/>
        </p:spPr>
        <p:txBody>
          <a:bodyPr/>
          <a:lstStyle/>
          <a:p>
            <a:pPr eaLnBrk="1" hangingPunct="1"/>
            <a:endParaRPr lang="fr-FR">
              <a:cs typeface="Arial" pitchFamily="34" charset="0"/>
            </a:endParaRPr>
          </a:p>
        </p:txBody>
      </p:sp>
    </p:spTree>
    <p:extLst>
      <p:ext uri="{BB962C8B-B14F-4D97-AF65-F5344CB8AC3E}">
        <p14:creationId xmlns:p14="http://schemas.microsoft.com/office/powerpoint/2010/main" val="3465434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599DC1E-9CDF-4286-BDD9-F42235A4478A}" type="slidenum">
              <a:rPr lang="fr-FR" smtClean="0">
                <a:latin typeface="Arial" pitchFamily="34" charset="0"/>
              </a:rPr>
              <a:pPr/>
              <a:t>43</a:t>
            </a:fld>
            <a:endParaRPr lang="fr-FR">
              <a:latin typeface="Arial" pitchFamily="34" charset="0"/>
            </a:endParaRPr>
          </a:p>
        </p:txBody>
      </p:sp>
      <p:sp>
        <p:nvSpPr>
          <p:cNvPr id="58371" name="Rectangle 2"/>
          <p:cNvSpPr>
            <a:spLocks noGrp="1" noRot="1" noChangeAspect="1" noChangeArrowheads="1" noTextEdit="1"/>
          </p:cNvSpPr>
          <p:nvPr>
            <p:ph type="sldImg"/>
          </p:nvPr>
        </p:nvSpPr>
        <p:spPr>
          <a:xfrm>
            <a:off x="917575" y="746125"/>
            <a:ext cx="4972050" cy="3729038"/>
          </a:xfrm>
          <a:ln/>
        </p:spPr>
      </p:sp>
      <p:sp>
        <p:nvSpPr>
          <p:cNvPr id="58372" name="Rectangle 3"/>
          <p:cNvSpPr>
            <a:spLocks noGrp="1" noChangeArrowheads="1"/>
          </p:cNvSpPr>
          <p:nvPr>
            <p:ph type="body" idx="1"/>
          </p:nvPr>
        </p:nvSpPr>
        <p:spPr>
          <a:noFill/>
          <a:ln w="9525"/>
        </p:spPr>
        <p:txBody>
          <a:bodyPr/>
          <a:lstStyle/>
          <a:p>
            <a:pPr eaLnBrk="1" hangingPunct="1"/>
            <a:endParaRPr lang="fr-FR">
              <a:cs typeface="Arial" pitchFamily="34" charset="0"/>
            </a:endParaRPr>
          </a:p>
        </p:txBody>
      </p:sp>
    </p:spTree>
    <p:extLst>
      <p:ext uri="{BB962C8B-B14F-4D97-AF65-F5344CB8AC3E}">
        <p14:creationId xmlns:p14="http://schemas.microsoft.com/office/powerpoint/2010/main" val="412621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CAA89B17-CAAC-4058-A826-DB9170CE53F5}" type="slidenum">
              <a:rPr lang="fr-FR" smtClean="0">
                <a:latin typeface="Arial" pitchFamily="34" charset="0"/>
              </a:rPr>
              <a:pPr/>
              <a:t>3</a:t>
            </a:fld>
            <a:endParaRPr lang="fr-FR" dirty="0">
              <a:latin typeface="Arial" pitchFamily="34" charset="0"/>
            </a:endParaRPr>
          </a:p>
        </p:txBody>
      </p:sp>
      <p:sp>
        <p:nvSpPr>
          <p:cNvPr id="43011" name="Rectangle 2"/>
          <p:cNvSpPr>
            <a:spLocks noGrp="1" noRot="1" noChangeAspect="1" noChangeArrowheads="1" noTextEdit="1"/>
          </p:cNvSpPr>
          <p:nvPr>
            <p:ph type="sldImg"/>
          </p:nvPr>
        </p:nvSpPr>
        <p:spPr>
          <a:xfrm>
            <a:off x="917575" y="746125"/>
            <a:ext cx="4972050" cy="3729038"/>
          </a:xfrm>
          <a:ln/>
        </p:spPr>
      </p:sp>
      <p:sp>
        <p:nvSpPr>
          <p:cNvPr id="43012"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787597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CD64D5D-9225-49EC-BD2B-A800E646600A}" type="slidenum">
              <a:rPr lang="fr-FR" smtClean="0">
                <a:latin typeface="Arial" pitchFamily="34" charset="0"/>
              </a:rPr>
              <a:pPr/>
              <a:t>6</a:t>
            </a:fld>
            <a:endParaRPr lang="fr-FR" dirty="0">
              <a:latin typeface="Arial" pitchFamily="34" charset="0"/>
            </a:endParaRPr>
          </a:p>
        </p:txBody>
      </p:sp>
      <p:sp>
        <p:nvSpPr>
          <p:cNvPr id="44035" name="Rectangle 2"/>
          <p:cNvSpPr>
            <a:spLocks noGrp="1" noRot="1" noChangeAspect="1" noChangeArrowheads="1" noTextEdit="1"/>
          </p:cNvSpPr>
          <p:nvPr>
            <p:ph type="sldImg"/>
          </p:nvPr>
        </p:nvSpPr>
        <p:spPr>
          <a:xfrm>
            <a:off x="917575" y="746125"/>
            <a:ext cx="4972050" cy="3729038"/>
          </a:xfrm>
          <a:ln/>
        </p:spPr>
      </p:sp>
      <p:sp>
        <p:nvSpPr>
          <p:cNvPr id="44036"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301383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54E515D-9B3A-4BC8-8BB2-4F2A326771F0}" type="slidenum">
              <a:rPr lang="fr-FR" smtClean="0">
                <a:latin typeface="Arial" pitchFamily="34" charset="0"/>
              </a:rPr>
              <a:pPr/>
              <a:t>7</a:t>
            </a:fld>
            <a:endParaRPr lang="fr-FR" dirty="0">
              <a:latin typeface="Arial" pitchFamily="34" charset="0"/>
            </a:endParaRPr>
          </a:p>
        </p:txBody>
      </p:sp>
      <p:sp>
        <p:nvSpPr>
          <p:cNvPr id="45059" name="Rectangle 2"/>
          <p:cNvSpPr>
            <a:spLocks noGrp="1" noRot="1" noChangeAspect="1" noChangeArrowheads="1" noTextEdit="1"/>
          </p:cNvSpPr>
          <p:nvPr>
            <p:ph type="sldImg"/>
          </p:nvPr>
        </p:nvSpPr>
        <p:spPr>
          <a:xfrm>
            <a:off x="917575" y="746125"/>
            <a:ext cx="4972050" cy="3729038"/>
          </a:xfrm>
          <a:ln/>
        </p:spPr>
      </p:sp>
      <p:sp>
        <p:nvSpPr>
          <p:cNvPr id="45060"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38353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6125"/>
            <a:ext cx="4970463" cy="372903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80DD616-232C-404C-B822-3C8E835AD751}" type="slidenum">
              <a:rPr lang="fr-FR" smtClean="0"/>
              <a:pPr>
                <a:defRPr/>
              </a:pPr>
              <a:t>9</a:t>
            </a:fld>
            <a:endParaRPr lang="fr-FR"/>
          </a:p>
        </p:txBody>
      </p:sp>
    </p:spTree>
    <p:extLst>
      <p:ext uri="{BB962C8B-B14F-4D97-AF65-F5344CB8AC3E}">
        <p14:creationId xmlns:p14="http://schemas.microsoft.com/office/powerpoint/2010/main" val="101405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F7B4E78D-38AE-4DB2-A11B-FB4B26003741}" type="slidenum">
              <a:rPr lang="fr-FR" smtClean="0">
                <a:latin typeface="Arial" pitchFamily="34" charset="0"/>
              </a:rPr>
              <a:pPr/>
              <a:t>18</a:t>
            </a:fld>
            <a:endParaRPr lang="fr-FR" dirty="0">
              <a:latin typeface="Arial" pitchFamily="34" charset="0"/>
            </a:endParaRPr>
          </a:p>
        </p:txBody>
      </p:sp>
      <p:sp>
        <p:nvSpPr>
          <p:cNvPr id="47107" name="Rectangle 2"/>
          <p:cNvSpPr>
            <a:spLocks noGrp="1" noRot="1" noChangeAspect="1" noChangeArrowheads="1" noTextEdit="1"/>
          </p:cNvSpPr>
          <p:nvPr>
            <p:ph type="sldImg"/>
          </p:nvPr>
        </p:nvSpPr>
        <p:spPr>
          <a:xfrm>
            <a:off x="917575" y="746125"/>
            <a:ext cx="4972050" cy="3729038"/>
          </a:xfrm>
          <a:ln/>
        </p:spPr>
      </p:sp>
      <p:sp>
        <p:nvSpPr>
          <p:cNvPr id="47108"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1602771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DE57372-F2FF-4A8C-97FE-58C01D67A922}" type="slidenum">
              <a:rPr lang="fr-FR" smtClean="0">
                <a:latin typeface="Arial" pitchFamily="34" charset="0"/>
              </a:rPr>
              <a:pPr/>
              <a:t>23</a:t>
            </a:fld>
            <a:endParaRPr lang="fr-FR" dirty="0">
              <a:latin typeface="Arial" pitchFamily="34" charset="0"/>
            </a:endParaRPr>
          </a:p>
        </p:txBody>
      </p:sp>
      <p:sp>
        <p:nvSpPr>
          <p:cNvPr id="50179" name="Rectangle 2"/>
          <p:cNvSpPr>
            <a:spLocks noGrp="1" noRot="1" noChangeAspect="1" noChangeArrowheads="1" noTextEdit="1"/>
          </p:cNvSpPr>
          <p:nvPr>
            <p:ph type="sldImg"/>
          </p:nvPr>
        </p:nvSpPr>
        <p:spPr>
          <a:xfrm>
            <a:off x="917575" y="746125"/>
            <a:ext cx="4972050" cy="3729038"/>
          </a:xfrm>
          <a:ln/>
        </p:spPr>
      </p:sp>
      <p:sp>
        <p:nvSpPr>
          <p:cNvPr id="50180"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156973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CA1A3BD-2B5E-47D9-ACEA-546EF86A7E5E}" type="slidenum">
              <a:rPr lang="fr-FR" smtClean="0">
                <a:latin typeface="Arial" pitchFamily="34" charset="0"/>
              </a:rPr>
              <a:pPr/>
              <a:t>26</a:t>
            </a:fld>
            <a:endParaRPr lang="fr-FR" dirty="0">
              <a:latin typeface="Arial" pitchFamily="34" charset="0"/>
            </a:endParaRPr>
          </a:p>
        </p:txBody>
      </p:sp>
      <p:sp>
        <p:nvSpPr>
          <p:cNvPr id="51203" name="Rectangle 2"/>
          <p:cNvSpPr>
            <a:spLocks noGrp="1" noRot="1" noChangeAspect="1" noChangeArrowheads="1" noTextEdit="1"/>
          </p:cNvSpPr>
          <p:nvPr>
            <p:ph type="sldImg"/>
          </p:nvPr>
        </p:nvSpPr>
        <p:spPr>
          <a:xfrm>
            <a:off x="917575" y="746125"/>
            <a:ext cx="4972050" cy="3729038"/>
          </a:xfrm>
          <a:ln/>
        </p:spPr>
      </p:sp>
      <p:sp>
        <p:nvSpPr>
          <p:cNvPr id="51204" name="Rectangle 3"/>
          <p:cNvSpPr>
            <a:spLocks noGrp="1" noChangeArrowheads="1"/>
          </p:cNvSpPr>
          <p:nvPr>
            <p:ph type="body" idx="1"/>
          </p:nvPr>
        </p:nvSpPr>
        <p:spPr>
          <a:noFill/>
          <a:ln w="9525"/>
        </p:spPr>
        <p:txBody>
          <a:bodyPr/>
          <a:lstStyle/>
          <a:p>
            <a:pPr eaLnBrk="1" hangingPunct="1"/>
            <a:endParaRPr lang="fr-FR" dirty="0">
              <a:cs typeface="Arial" pitchFamily="34" charset="0"/>
            </a:endParaRPr>
          </a:p>
        </p:txBody>
      </p:sp>
    </p:spTree>
    <p:extLst>
      <p:ext uri="{BB962C8B-B14F-4D97-AF65-F5344CB8AC3E}">
        <p14:creationId xmlns:p14="http://schemas.microsoft.com/office/powerpoint/2010/main" val="22539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C1E8979D-2E6D-4B63-AB21-0F3AB967461D}" type="slidenum">
              <a:rPr lang="fr-FR" smtClean="0"/>
              <a:pPr>
                <a:defRPr/>
              </a:pPr>
              <a:t>‹N°›</a:t>
            </a:fld>
            <a:endParaRPr lang="fr-FR"/>
          </a:p>
        </p:txBody>
      </p:sp>
    </p:spTree>
    <p:extLst>
      <p:ext uri="{BB962C8B-B14F-4D97-AF65-F5344CB8AC3E}">
        <p14:creationId xmlns:p14="http://schemas.microsoft.com/office/powerpoint/2010/main" val="755337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17C1E31F-E969-4E68-9953-627F774539C5}" type="slidenum">
              <a:rPr lang="fr-FR" smtClean="0"/>
              <a:pPr>
                <a:defRPr/>
              </a:pPr>
              <a:t>‹N°›</a:t>
            </a:fld>
            <a:endParaRPr lang="fr-FR"/>
          </a:p>
        </p:txBody>
      </p:sp>
    </p:spTree>
    <p:extLst>
      <p:ext uri="{BB962C8B-B14F-4D97-AF65-F5344CB8AC3E}">
        <p14:creationId xmlns:p14="http://schemas.microsoft.com/office/powerpoint/2010/main" val="3818950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2E01F12F-0627-4BBB-A1A4-660BE0E505A7}" type="slidenum">
              <a:rPr lang="fr-FR" smtClean="0"/>
              <a:pPr>
                <a:defRPr/>
              </a:pPr>
              <a:t>‹N°›</a:t>
            </a:fld>
            <a:endParaRPr lang="fr-FR"/>
          </a:p>
        </p:txBody>
      </p:sp>
    </p:spTree>
    <p:extLst>
      <p:ext uri="{BB962C8B-B14F-4D97-AF65-F5344CB8AC3E}">
        <p14:creationId xmlns:p14="http://schemas.microsoft.com/office/powerpoint/2010/main" val="2463164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2438400" y="228600"/>
            <a:ext cx="6400800" cy="5867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p:cNvSpPr>
            <a:spLocks noGrp="1"/>
          </p:cNvSpPr>
          <p:nvPr>
            <p:ph type="dt" sz="half" idx="10"/>
          </p:nvPr>
        </p:nvSpPr>
        <p:spPr>
          <a:xfrm>
            <a:off x="152400" y="6248400"/>
            <a:ext cx="1901825" cy="457200"/>
          </a:xfrm>
        </p:spPr>
        <p:txBody>
          <a:bodyPr/>
          <a:lstStyle>
            <a:lvl1pPr>
              <a:defRPr/>
            </a:lvl1pPr>
          </a:lstStyle>
          <a:p>
            <a:pPr>
              <a:defRPr/>
            </a:pPr>
            <a:endParaRPr lang="fr-FR"/>
          </a:p>
        </p:txBody>
      </p:sp>
      <p:sp>
        <p:nvSpPr>
          <p:cNvPr id="4" name="Espace réservé du pied de page 3"/>
          <p:cNvSpPr>
            <a:spLocks noGrp="1"/>
          </p:cNvSpPr>
          <p:nvPr>
            <p:ph type="ftr" sz="quarter" idx="11"/>
          </p:nvPr>
        </p:nvSpPr>
        <p:spPr>
          <a:xfrm>
            <a:off x="3124200" y="6248400"/>
            <a:ext cx="2895600" cy="457200"/>
          </a:xfrm>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a:xfrm>
            <a:off x="6934200" y="6248400"/>
            <a:ext cx="1905000" cy="457200"/>
          </a:xfrm>
        </p:spPr>
        <p:txBody>
          <a:bodyPr/>
          <a:lstStyle>
            <a:lvl1pPr>
              <a:defRPr/>
            </a:lvl1pPr>
          </a:lstStyle>
          <a:p>
            <a:pPr>
              <a:defRPr/>
            </a:pPr>
            <a:fld id="{7E2467BF-CEE1-4736-B537-EE5896261548}" type="slidenum">
              <a:rPr lang="fr-FR"/>
              <a:pPr>
                <a:defRPr/>
              </a:pPr>
              <a:t>‹N°›</a:t>
            </a:fld>
            <a:endParaRPr lang="fr-FR"/>
          </a:p>
        </p:txBody>
      </p:sp>
    </p:spTree>
    <p:extLst>
      <p:ext uri="{BB962C8B-B14F-4D97-AF65-F5344CB8AC3E}">
        <p14:creationId xmlns:p14="http://schemas.microsoft.com/office/powerpoint/2010/main" val="239980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438400" y="228600"/>
            <a:ext cx="6400800" cy="1219200"/>
          </a:xfrm>
        </p:spPr>
        <p:txBody>
          <a:bodyPr/>
          <a:lstStyle/>
          <a:p>
            <a:r>
              <a:rPr lang="fr-FR"/>
              <a:t>Cliquez pour modifier le style du titre</a:t>
            </a:r>
          </a:p>
        </p:txBody>
      </p:sp>
      <p:sp>
        <p:nvSpPr>
          <p:cNvPr id="3" name="Espace réservé du texte 2"/>
          <p:cNvSpPr>
            <a:spLocks noGrp="1"/>
          </p:cNvSpPr>
          <p:nvPr>
            <p:ph type="body" sz="half" idx="1"/>
          </p:nvPr>
        </p:nvSpPr>
        <p:spPr>
          <a:xfrm>
            <a:off x="2438400" y="1600200"/>
            <a:ext cx="3124200" cy="4495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715000" y="1600200"/>
            <a:ext cx="3124200" cy="4495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152400" y="6248400"/>
            <a:ext cx="1901825" cy="457200"/>
          </a:xfrm>
        </p:spPr>
        <p:txBody>
          <a:bodyPr/>
          <a:lstStyle>
            <a:lvl1pPr>
              <a:defRPr/>
            </a:lvl1pPr>
          </a:lstStyle>
          <a:p>
            <a:pPr>
              <a:defRPr/>
            </a:pPr>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6934200" y="6248400"/>
            <a:ext cx="1905000" cy="457200"/>
          </a:xfrm>
        </p:spPr>
        <p:txBody>
          <a:bodyPr/>
          <a:lstStyle>
            <a:lvl1pPr>
              <a:defRPr/>
            </a:lvl1pPr>
          </a:lstStyle>
          <a:p>
            <a:pPr>
              <a:defRPr/>
            </a:pPr>
            <a:fld id="{D66C48BB-5CE9-4A53-AFEF-564C3B55D025}" type="slidenum">
              <a:rPr lang="fr-FR"/>
              <a:pPr>
                <a:defRPr/>
              </a:pPr>
              <a:t>‹N°›</a:t>
            </a:fld>
            <a:endParaRPr lang="fr-FR"/>
          </a:p>
        </p:txBody>
      </p:sp>
    </p:spTree>
    <p:extLst>
      <p:ext uri="{BB962C8B-B14F-4D97-AF65-F5344CB8AC3E}">
        <p14:creationId xmlns:p14="http://schemas.microsoft.com/office/powerpoint/2010/main" val="13070017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69293AD3-D88B-49EE-8238-7DA271A666D9}" type="slidenum">
              <a:rPr lang="fr-FR" smtClean="0"/>
              <a:pPr>
                <a:defRPr/>
              </a:pPr>
              <a:t>‹N°›</a:t>
            </a:fld>
            <a:endParaRPr lang="fr-FR"/>
          </a:p>
        </p:txBody>
      </p:sp>
    </p:spTree>
    <p:extLst>
      <p:ext uri="{BB962C8B-B14F-4D97-AF65-F5344CB8AC3E}">
        <p14:creationId xmlns:p14="http://schemas.microsoft.com/office/powerpoint/2010/main" val="1058807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27D96FF1-7A0F-42AA-8410-8677DCE33717}" type="slidenum">
              <a:rPr lang="fr-FR" smtClean="0"/>
              <a:pPr>
                <a:defRPr/>
              </a:pPr>
              <a:t>‹N°›</a:t>
            </a:fld>
            <a:endParaRPr lang="fr-FR"/>
          </a:p>
        </p:txBody>
      </p:sp>
    </p:spTree>
    <p:extLst>
      <p:ext uri="{BB962C8B-B14F-4D97-AF65-F5344CB8AC3E}">
        <p14:creationId xmlns:p14="http://schemas.microsoft.com/office/powerpoint/2010/main" val="282278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6EE321D2-4297-4B60-ADF4-34F97A3655AA}" type="slidenum">
              <a:rPr lang="fr-FR" smtClean="0"/>
              <a:pPr>
                <a:defRPr/>
              </a:pPr>
              <a:t>‹N°›</a:t>
            </a:fld>
            <a:endParaRPr lang="fr-FR"/>
          </a:p>
        </p:txBody>
      </p:sp>
    </p:spTree>
    <p:extLst>
      <p:ext uri="{BB962C8B-B14F-4D97-AF65-F5344CB8AC3E}">
        <p14:creationId xmlns:p14="http://schemas.microsoft.com/office/powerpoint/2010/main" val="20923402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pPr>
              <a:defRPr/>
            </a:pPr>
            <a:endParaRPr lang="fr-FR"/>
          </a:p>
        </p:txBody>
      </p:sp>
      <p:sp>
        <p:nvSpPr>
          <p:cNvPr id="8" name="Espace réservé du pied de page 7"/>
          <p:cNvSpPr>
            <a:spLocks noGrp="1"/>
          </p:cNvSpPr>
          <p:nvPr>
            <p:ph type="ftr" sz="quarter" idx="11"/>
          </p:nvPr>
        </p:nvSpPr>
        <p:spPr/>
        <p:txBody>
          <a:bodyPr/>
          <a:lstStyle/>
          <a:p>
            <a:pPr>
              <a:defRPr/>
            </a:pPr>
            <a:endParaRPr lang="fr-FR"/>
          </a:p>
        </p:txBody>
      </p:sp>
      <p:sp>
        <p:nvSpPr>
          <p:cNvPr id="9" name="Espace réservé du numéro de diapositive 8"/>
          <p:cNvSpPr>
            <a:spLocks noGrp="1"/>
          </p:cNvSpPr>
          <p:nvPr>
            <p:ph type="sldNum" sz="quarter" idx="12"/>
          </p:nvPr>
        </p:nvSpPr>
        <p:spPr/>
        <p:txBody>
          <a:bodyPr/>
          <a:lstStyle/>
          <a:p>
            <a:pPr>
              <a:defRPr/>
            </a:pPr>
            <a:fld id="{D0E416EE-BDE3-48A9-9258-639C4493E833}" type="slidenum">
              <a:rPr lang="fr-FR" smtClean="0"/>
              <a:pPr>
                <a:defRPr/>
              </a:pPr>
              <a:t>‹N°›</a:t>
            </a:fld>
            <a:endParaRPr lang="fr-FR"/>
          </a:p>
        </p:txBody>
      </p:sp>
    </p:spTree>
    <p:extLst>
      <p:ext uri="{BB962C8B-B14F-4D97-AF65-F5344CB8AC3E}">
        <p14:creationId xmlns:p14="http://schemas.microsoft.com/office/powerpoint/2010/main" val="364249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pPr>
              <a:defRPr/>
            </a:pPr>
            <a:endParaRPr lang="fr-FR"/>
          </a:p>
        </p:txBody>
      </p:sp>
      <p:sp>
        <p:nvSpPr>
          <p:cNvPr id="4" name="Espace réservé du pied de page 3"/>
          <p:cNvSpPr>
            <a:spLocks noGrp="1"/>
          </p:cNvSpPr>
          <p:nvPr>
            <p:ph type="ftr" sz="quarter" idx="11"/>
          </p:nvPr>
        </p:nvSpPr>
        <p:spPr/>
        <p:txBody>
          <a:bodyPr/>
          <a:lstStyle/>
          <a:p>
            <a:pPr>
              <a:defRPr/>
            </a:pPr>
            <a:endParaRPr lang="fr-FR"/>
          </a:p>
        </p:txBody>
      </p:sp>
      <p:sp>
        <p:nvSpPr>
          <p:cNvPr id="5" name="Espace réservé du numéro de diapositive 4"/>
          <p:cNvSpPr>
            <a:spLocks noGrp="1"/>
          </p:cNvSpPr>
          <p:nvPr>
            <p:ph type="sldNum" sz="quarter" idx="12"/>
          </p:nvPr>
        </p:nvSpPr>
        <p:spPr/>
        <p:txBody>
          <a:bodyPr/>
          <a:lstStyle/>
          <a:p>
            <a:pPr>
              <a:defRPr/>
            </a:pPr>
            <a:fld id="{93499997-7611-450F-88CA-26FF3D86F6F1}" type="slidenum">
              <a:rPr lang="fr-FR" smtClean="0"/>
              <a:pPr>
                <a:defRPr/>
              </a:pPr>
              <a:t>‹N°›</a:t>
            </a:fld>
            <a:endParaRPr lang="fr-FR"/>
          </a:p>
        </p:txBody>
      </p:sp>
    </p:spTree>
    <p:extLst>
      <p:ext uri="{BB962C8B-B14F-4D97-AF65-F5344CB8AC3E}">
        <p14:creationId xmlns:p14="http://schemas.microsoft.com/office/powerpoint/2010/main" val="331030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2770B3D0-911F-4249-9280-185011E60D0A}" type="slidenum">
              <a:rPr lang="fr-FR" smtClean="0"/>
              <a:pPr>
                <a:defRPr/>
              </a:pPr>
              <a:t>‹N°›</a:t>
            </a:fld>
            <a:endParaRPr lang="fr-FR"/>
          </a:p>
        </p:txBody>
      </p:sp>
    </p:spTree>
    <p:extLst>
      <p:ext uri="{BB962C8B-B14F-4D97-AF65-F5344CB8AC3E}">
        <p14:creationId xmlns:p14="http://schemas.microsoft.com/office/powerpoint/2010/main" val="3375868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578AFAAA-3246-4CE1-AF8C-97602C38B77E}" type="slidenum">
              <a:rPr lang="fr-FR" smtClean="0"/>
              <a:pPr>
                <a:defRPr/>
              </a:pPr>
              <a:t>‹N°›</a:t>
            </a:fld>
            <a:endParaRPr lang="fr-FR"/>
          </a:p>
        </p:txBody>
      </p:sp>
    </p:spTree>
    <p:extLst>
      <p:ext uri="{BB962C8B-B14F-4D97-AF65-F5344CB8AC3E}">
        <p14:creationId xmlns:p14="http://schemas.microsoft.com/office/powerpoint/2010/main" val="10407637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E7837032-CD7A-4DFA-8B50-312E31CADAB6}" type="slidenum">
              <a:rPr lang="fr-FR" smtClean="0"/>
              <a:pPr>
                <a:defRPr/>
              </a:pPr>
              <a:t>‹N°›</a:t>
            </a:fld>
            <a:endParaRPr lang="fr-FR"/>
          </a:p>
        </p:txBody>
      </p:sp>
    </p:spTree>
    <p:extLst>
      <p:ext uri="{BB962C8B-B14F-4D97-AF65-F5344CB8AC3E}">
        <p14:creationId xmlns:p14="http://schemas.microsoft.com/office/powerpoint/2010/main" val="345922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4AB318B-3360-4574-B4DD-1D843B7E919C}" type="slidenum">
              <a:rPr lang="fr-FR" smtClean="0"/>
              <a:pPr>
                <a:defRPr/>
              </a:pPr>
              <a:t>‹N°›</a:t>
            </a:fld>
            <a:endParaRPr lang="fr-FR"/>
          </a:p>
        </p:txBody>
      </p:sp>
    </p:spTree>
    <p:extLst>
      <p:ext uri="{BB962C8B-B14F-4D97-AF65-F5344CB8AC3E}">
        <p14:creationId xmlns:p14="http://schemas.microsoft.com/office/powerpoint/2010/main" val="1307801449"/>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 id="2147484526" r:id="rId12"/>
    <p:sldLayoutId id="214748452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Grp="1" noChangeArrowheads="1"/>
          </p:cNvSpPr>
          <p:nvPr>
            <p:ph type="ctrTitle"/>
          </p:nvPr>
        </p:nvSpPr>
        <p:spPr>
          <a:xfrm>
            <a:off x="0" y="1700808"/>
            <a:ext cx="9144000" cy="2016224"/>
          </a:xfrm>
          <a:solidFill>
            <a:schemeClr val="bg2">
              <a:lumMod val="20000"/>
              <a:lumOff val="80000"/>
            </a:schemeClr>
          </a:solidFill>
          <a:ln w="3175">
            <a:solidFill>
              <a:srgbClr val="FFFFFF"/>
            </a:solidFill>
          </a:ln>
        </p:spPr>
        <p:txBody>
          <a:bodyPr>
            <a:normAutofit fontScale="90000"/>
          </a:bodyPr>
          <a:lstStyle/>
          <a:p>
            <a:pPr algn="ctr" eaLnBrk="1" fontAlgn="auto" hangingPunct="1">
              <a:spcAft>
                <a:spcPts val="0"/>
              </a:spcAft>
              <a:defRPr/>
            </a:pPr>
            <a:r>
              <a:rPr lang="fr-FR" sz="5400" b="1" dirty="0">
                <a:solidFill>
                  <a:schemeClr val="accent1">
                    <a:lumMod val="75000"/>
                  </a:schemeClr>
                </a:solidFill>
                <a:latin typeface="Candara" pitchFamily="34" charset="0"/>
                <a:cs typeface="Arial" pitchFamily="34" charset="0"/>
              </a:rPr>
              <a:t>ASSEMBLEE GENERALE </a:t>
            </a:r>
            <a:r>
              <a:rPr lang="fr-FR" sz="5400" b="1" dirty="0" smtClean="0">
                <a:solidFill>
                  <a:schemeClr val="accent1">
                    <a:lumMod val="75000"/>
                  </a:schemeClr>
                </a:solidFill>
                <a:latin typeface="Candara" pitchFamily="34" charset="0"/>
                <a:cs typeface="Arial" pitchFamily="34" charset="0"/>
              </a:rPr>
              <a:t>2019</a:t>
            </a:r>
            <a:r>
              <a:rPr lang="fr-FR" sz="5400" b="1" dirty="0">
                <a:solidFill>
                  <a:schemeClr val="accent1">
                    <a:lumMod val="75000"/>
                  </a:schemeClr>
                </a:solidFill>
                <a:latin typeface="Candara" pitchFamily="34" charset="0"/>
                <a:cs typeface="Arial" pitchFamily="34" charset="0"/>
              </a:rPr>
              <a:t/>
            </a:r>
            <a:br>
              <a:rPr lang="fr-FR" sz="5400" b="1" dirty="0">
                <a:solidFill>
                  <a:schemeClr val="accent1">
                    <a:lumMod val="75000"/>
                  </a:schemeClr>
                </a:solidFill>
                <a:latin typeface="Candara" pitchFamily="34" charset="0"/>
                <a:cs typeface="Arial" pitchFamily="34" charset="0"/>
              </a:rPr>
            </a:br>
            <a:r>
              <a:rPr lang="fr-FR" b="1" dirty="0" smtClean="0">
                <a:solidFill>
                  <a:schemeClr val="accent1">
                    <a:lumMod val="75000"/>
                  </a:schemeClr>
                </a:solidFill>
                <a:latin typeface="Candara" pitchFamily="34" charset="0"/>
                <a:cs typeface="Arial" pitchFamily="34" charset="0"/>
              </a:rPr>
              <a:t>MESLAY DU MAINE</a:t>
            </a:r>
            <a:r>
              <a:rPr lang="fr-FR" sz="5400" b="1" dirty="0" smtClean="0">
                <a:solidFill>
                  <a:schemeClr val="accent1">
                    <a:lumMod val="75000"/>
                  </a:schemeClr>
                </a:solidFill>
                <a:latin typeface="Candara" pitchFamily="34" charset="0"/>
                <a:cs typeface="Arial" pitchFamily="34" charset="0"/>
              </a:rPr>
              <a:t> (53)</a:t>
            </a:r>
            <a:r>
              <a:rPr lang="fr-FR" sz="5400" b="1" dirty="0">
                <a:solidFill>
                  <a:schemeClr val="accent1">
                    <a:lumMod val="75000"/>
                  </a:schemeClr>
                </a:solidFill>
                <a:latin typeface="Candara" pitchFamily="34" charset="0"/>
                <a:cs typeface="Arial" pitchFamily="34" charset="0"/>
              </a:rPr>
              <a:t/>
            </a:r>
            <a:br>
              <a:rPr lang="fr-FR" sz="5400" b="1" dirty="0">
                <a:solidFill>
                  <a:schemeClr val="accent1">
                    <a:lumMod val="75000"/>
                  </a:schemeClr>
                </a:solidFill>
                <a:latin typeface="Candara" pitchFamily="34" charset="0"/>
                <a:cs typeface="Arial" pitchFamily="34" charset="0"/>
              </a:rPr>
            </a:br>
            <a:r>
              <a:rPr lang="fr-FR" sz="4400" i="1" dirty="0" smtClean="0">
                <a:solidFill>
                  <a:schemeClr val="accent1">
                    <a:lumMod val="75000"/>
                  </a:schemeClr>
                </a:solidFill>
                <a:latin typeface="Candara" pitchFamily="34" charset="0"/>
                <a:cs typeface="Arial" pitchFamily="34" charset="0"/>
              </a:rPr>
              <a:t>Salle Socio Culturelle</a:t>
            </a:r>
            <a:endParaRPr lang="fr-FR" sz="4400" b="0" i="1" dirty="0">
              <a:solidFill>
                <a:schemeClr val="accent1">
                  <a:lumMod val="75000"/>
                </a:schemeClr>
              </a:solidFill>
              <a:latin typeface="Candara" pitchFamily="34" charset="0"/>
              <a:cs typeface="Arial"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3743897"/>
            <a:ext cx="7740352" cy="1750322"/>
          </a:xfrm>
          <a:prstGeom prst="rect">
            <a:avLst/>
          </a:prstGeom>
        </p:spPr>
      </p:pic>
    </p:spTree>
  </p:cSld>
  <p:clrMapOvr>
    <a:masterClrMapping/>
  </p:clrMapOvr>
  <p:transition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877272"/>
            <a:ext cx="895406" cy="895406"/>
          </a:xfrm>
          <a:prstGeom prst="rect">
            <a:avLst/>
          </a:prstGeom>
        </p:spPr>
      </p:pic>
      <p:graphicFrame>
        <p:nvGraphicFramePr>
          <p:cNvPr id="4" name="Graphique 3"/>
          <p:cNvGraphicFramePr>
            <a:graphicFrameLocks/>
          </p:cNvGraphicFramePr>
          <p:nvPr>
            <p:extLst>
              <p:ext uri="{D42A27DB-BD31-4B8C-83A1-F6EECF244321}">
                <p14:modId xmlns:p14="http://schemas.microsoft.com/office/powerpoint/2010/main" val="1304326403"/>
              </p:ext>
            </p:extLst>
          </p:nvPr>
        </p:nvGraphicFramePr>
        <p:xfrm>
          <a:off x="323435" y="116632"/>
          <a:ext cx="7961578" cy="5760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568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5877118"/>
            <a:ext cx="936104" cy="936104"/>
          </a:xfrm>
          <a:prstGeom prst="rect">
            <a:avLst/>
          </a:prstGeom>
        </p:spPr>
      </p:pic>
      <p:pic>
        <p:nvPicPr>
          <p:cNvPr id="4" name="Image 3"/>
          <p:cNvPicPr/>
          <p:nvPr/>
        </p:nvPicPr>
        <p:blipFill>
          <a:blip r:embed="rId3"/>
          <a:stretch>
            <a:fillRect/>
          </a:stretch>
        </p:blipFill>
        <p:spPr>
          <a:xfrm>
            <a:off x="467544" y="692696"/>
            <a:ext cx="7992968" cy="5112568"/>
          </a:xfrm>
          <a:prstGeom prst="rect">
            <a:avLst/>
          </a:prstGeom>
        </p:spPr>
      </p:pic>
    </p:spTree>
    <p:extLst>
      <p:ext uri="{BB962C8B-B14F-4D97-AF65-F5344CB8AC3E}">
        <p14:creationId xmlns:p14="http://schemas.microsoft.com/office/powerpoint/2010/main" val="912182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947010"/>
            <a:ext cx="895406" cy="895406"/>
          </a:xfrm>
          <a:prstGeom prst="rect">
            <a:avLst/>
          </a:prstGeom>
        </p:spPr>
      </p:pic>
      <p:pic>
        <p:nvPicPr>
          <p:cNvPr id="3" name="Image 2"/>
          <p:cNvPicPr/>
          <p:nvPr/>
        </p:nvPicPr>
        <p:blipFill>
          <a:blip r:embed="rId3"/>
          <a:stretch>
            <a:fillRect/>
          </a:stretch>
        </p:blipFill>
        <p:spPr>
          <a:xfrm>
            <a:off x="395536" y="332656"/>
            <a:ext cx="8312230" cy="5400600"/>
          </a:xfrm>
          <a:prstGeom prst="rect">
            <a:avLst/>
          </a:prstGeom>
        </p:spPr>
      </p:pic>
    </p:spTree>
    <p:extLst>
      <p:ext uri="{BB962C8B-B14F-4D97-AF65-F5344CB8AC3E}">
        <p14:creationId xmlns:p14="http://schemas.microsoft.com/office/powerpoint/2010/main" val="3840861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3" name="Image 2"/>
          <p:cNvPicPr/>
          <p:nvPr/>
        </p:nvPicPr>
        <p:blipFill>
          <a:blip r:embed="rId3"/>
          <a:stretch>
            <a:fillRect/>
          </a:stretch>
        </p:blipFill>
        <p:spPr>
          <a:xfrm>
            <a:off x="637854" y="234427"/>
            <a:ext cx="8064976" cy="5536950"/>
          </a:xfrm>
          <a:prstGeom prst="rect">
            <a:avLst/>
          </a:prstGeom>
        </p:spPr>
      </p:pic>
    </p:spTree>
    <p:extLst>
      <p:ext uri="{BB962C8B-B14F-4D97-AF65-F5344CB8AC3E}">
        <p14:creationId xmlns:p14="http://schemas.microsoft.com/office/powerpoint/2010/main" val="1294271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2050" name="Picture 2" descr="Ping au FÃ©minin Facebook "/>
          <p:cNvPicPr>
            <a:picLocks noChangeAspect="1" noChangeArrowheads="1"/>
          </p:cNvPicPr>
          <p:nvPr/>
        </p:nvPicPr>
        <p:blipFill rotWithShape="1">
          <a:blip r:embed="rId3">
            <a:extLst>
              <a:ext uri="{28A0092B-C50C-407E-A947-70E740481C1C}">
                <a14:useLocalDpi xmlns:a14="http://schemas.microsoft.com/office/drawing/2010/main" val="0"/>
              </a:ext>
            </a:extLst>
          </a:blip>
          <a:srcRect l="22230"/>
          <a:stretch/>
        </p:blipFill>
        <p:spPr bwMode="auto">
          <a:xfrm>
            <a:off x="539552" y="836712"/>
            <a:ext cx="831122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233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3" name="Image 2" descr="https://tennisdetablepaysdelaloire.org/wp-content/uploads/2018/12/VISUEL-SITE-Euro-Ping-Kids-.jpg"/>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2656"/>
            <a:ext cx="7992968" cy="5040560"/>
          </a:xfrm>
          <a:prstGeom prst="rect">
            <a:avLst/>
          </a:prstGeom>
          <a:noFill/>
          <a:ln>
            <a:noFill/>
          </a:ln>
        </p:spPr>
      </p:pic>
    </p:spTree>
    <p:extLst>
      <p:ext uri="{BB962C8B-B14F-4D97-AF65-F5344CB8AC3E}">
        <p14:creationId xmlns:p14="http://schemas.microsoft.com/office/powerpoint/2010/main" val="1591065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4" name="Image 3" descr="Image associée"/>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8640"/>
            <a:ext cx="7674557" cy="5464942"/>
          </a:xfrm>
          <a:prstGeom prst="rect">
            <a:avLst/>
          </a:prstGeom>
          <a:noFill/>
          <a:ln>
            <a:noFill/>
          </a:ln>
        </p:spPr>
      </p:pic>
    </p:spTree>
    <p:extLst>
      <p:ext uri="{BB962C8B-B14F-4D97-AF65-F5344CB8AC3E}">
        <p14:creationId xmlns:p14="http://schemas.microsoft.com/office/powerpoint/2010/main" val="2617218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stretch>
            <a:fillRect/>
          </a:stretch>
        </p:blipFill>
        <p:spPr>
          <a:xfrm>
            <a:off x="395536" y="836712"/>
            <a:ext cx="8352928" cy="4680520"/>
          </a:xfrm>
          <a:prstGeom prst="rect">
            <a:avLst/>
          </a:prstGeom>
        </p:spPr>
      </p:pic>
    </p:spTree>
    <p:extLst>
      <p:ext uri="{BB962C8B-B14F-4D97-AF65-F5344CB8AC3E}">
        <p14:creationId xmlns:p14="http://schemas.microsoft.com/office/powerpoint/2010/main" val="2738488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p:cNvSpPr txBox="1"/>
          <p:nvPr/>
        </p:nvSpPr>
        <p:spPr>
          <a:xfrm>
            <a:off x="467544" y="980728"/>
            <a:ext cx="8352928" cy="4031873"/>
          </a:xfrm>
          <a:prstGeom prst="rect">
            <a:avLst/>
          </a:prstGeom>
          <a:noFill/>
        </p:spPr>
        <p:txBody>
          <a:bodyPr wrap="square" rtlCol="0">
            <a:spAutoFit/>
          </a:bodyPr>
          <a:lstStyle/>
          <a:p>
            <a:pPr algn="ctr"/>
            <a:r>
              <a:rPr lang="fr-FR" sz="5400" b="1" dirty="0">
                <a:solidFill>
                  <a:schemeClr val="accent1">
                    <a:lumMod val="75000"/>
                  </a:schemeClr>
                </a:solidFill>
                <a:latin typeface="Candara" pitchFamily="34" charset="0"/>
              </a:rPr>
              <a:t>Vote</a:t>
            </a:r>
          </a:p>
          <a:p>
            <a:pPr algn="ctr"/>
            <a:r>
              <a:rPr lang="fr-FR" sz="5400" b="1" dirty="0">
                <a:solidFill>
                  <a:schemeClr val="accent1">
                    <a:lumMod val="75000"/>
                  </a:schemeClr>
                </a:solidFill>
                <a:latin typeface="Candara" pitchFamily="34" charset="0"/>
              </a:rPr>
              <a:t>du Compte de résultat</a:t>
            </a:r>
          </a:p>
          <a:p>
            <a:pPr algn="ctr"/>
            <a:r>
              <a:rPr lang="fr-FR" sz="5400" b="1" dirty="0">
                <a:solidFill>
                  <a:schemeClr val="accent1">
                    <a:lumMod val="75000"/>
                  </a:schemeClr>
                </a:solidFill>
                <a:latin typeface="Candara" pitchFamily="34" charset="0"/>
              </a:rPr>
              <a:t>et Bilan</a:t>
            </a:r>
          </a:p>
          <a:p>
            <a:pPr algn="ctr"/>
            <a:r>
              <a:rPr lang="fr-FR" sz="5400" b="1" dirty="0">
                <a:solidFill>
                  <a:schemeClr val="accent1">
                    <a:lumMod val="75000"/>
                  </a:schemeClr>
                </a:solidFill>
                <a:latin typeface="Candara" pitchFamily="34" charset="0"/>
              </a:rPr>
              <a:t>année civile </a:t>
            </a:r>
            <a:r>
              <a:rPr lang="fr-FR" sz="5400" b="1" dirty="0" smtClean="0">
                <a:solidFill>
                  <a:schemeClr val="accent1">
                    <a:lumMod val="75000"/>
                  </a:schemeClr>
                </a:solidFill>
                <a:latin typeface="Candara" pitchFamily="34" charset="0"/>
              </a:rPr>
              <a:t>2018</a:t>
            </a:r>
            <a:endParaRPr lang="fr-FR" sz="5400" b="1" dirty="0">
              <a:solidFill>
                <a:schemeClr val="accent1">
                  <a:lumMod val="75000"/>
                </a:schemeClr>
              </a:solidFill>
              <a:latin typeface="Candara" pitchFamily="34" charset="0"/>
            </a:endParaRPr>
          </a:p>
          <a:p>
            <a:pPr algn="ctr"/>
            <a:r>
              <a:rPr lang="fr-FR" b="1" i="1" dirty="0">
                <a:solidFill>
                  <a:schemeClr val="accent1">
                    <a:lumMod val="75000"/>
                  </a:schemeClr>
                </a:solidFill>
                <a:latin typeface="Candara" pitchFamily="34" charset="0"/>
              </a:rPr>
              <a:t>(1</a:t>
            </a:r>
            <a:r>
              <a:rPr lang="fr-FR" b="1" i="1" baseline="30000" dirty="0">
                <a:solidFill>
                  <a:schemeClr val="accent1">
                    <a:lumMod val="75000"/>
                  </a:schemeClr>
                </a:solidFill>
                <a:latin typeface="Candara" pitchFamily="34" charset="0"/>
              </a:rPr>
              <a:t>er</a:t>
            </a:r>
            <a:r>
              <a:rPr lang="fr-FR" b="1" i="1" dirty="0">
                <a:solidFill>
                  <a:schemeClr val="accent1">
                    <a:lumMod val="75000"/>
                  </a:schemeClr>
                </a:solidFill>
                <a:latin typeface="Candara" pitchFamily="34" charset="0"/>
              </a:rPr>
              <a:t> janvier au 31 décembre)</a:t>
            </a:r>
            <a:endParaRPr lang="fr-FR" i="1" dirty="0">
              <a:solidFill>
                <a:schemeClr val="accent1">
                  <a:lumMod val="75000"/>
                </a:schemeClr>
              </a:solidFill>
              <a:latin typeface="Candara" pitchFamily="34"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ransition advTm="1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0432" y="6237312"/>
            <a:ext cx="575910" cy="575910"/>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1576080206"/>
              </p:ext>
            </p:extLst>
          </p:nvPr>
        </p:nvGraphicFramePr>
        <p:xfrm>
          <a:off x="179360" y="260648"/>
          <a:ext cx="8856982" cy="5278963"/>
        </p:xfrm>
        <a:graphic>
          <a:graphicData uri="http://schemas.openxmlformats.org/drawingml/2006/table">
            <a:tbl>
              <a:tblPr>
                <a:tableStyleId>{5C22544A-7EE6-4342-B048-85BDC9FD1C3A}</a:tableStyleId>
              </a:tblPr>
              <a:tblGrid>
                <a:gridCol w="1926483"/>
                <a:gridCol w="675088"/>
                <a:gridCol w="721539"/>
                <a:gridCol w="686644"/>
                <a:gridCol w="185536"/>
                <a:gridCol w="2578421"/>
                <a:gridCol w="675088"/>
                <a:gridCol w="721539"/>
                <a:gridCol w="686644"/>
              </a:tblGrid>
              <a:tr h="511431">
                <a:tc gridSpan="9">
                  <a:txBody>
                    <a:bodyPr/>
                    <a:lstStyle/>
                    <a:p>
                      <a:pPr algn="ctr" fontAlgn="ctr"/>
                      <a:r>
                        <a:rPr lang="fr-FR" sz="1800" b="1" u="none" strike="noStrike" dirty="0">
                          <a:effectLst/>
                        </a:rPr>
                        <a:t>COMPTE DE RESULTAT 2018 /PREVISIONNEL REVISE 2019/PREVISIONNEL 2020</a:t>
                      </a:r>
                      <a:endParaRPr lang="fr-FR" sz="1800" b="1" i="0" u="none" strike="noStrike" dirty="0">
                        <a:solidFill>
                          <a:srgbClr val="000000"/>
                        </a:solidFill>
                        <a:effectLst/>
                        <a:latin typeface="Calibri" panose="020F0502020204030204" pitchFamily="34" charset="0"/>
                      </a:endParaRPr>
                    </a:p>
                  </a:txBody>
                  <a:tcPr marL="7672" marR="7672" marT="7672"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329956">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dirty="0">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r>
              <a:tr h="329956">
                <a:tc>
                  <a:txBody>
                    <a:bodyPr/>
                    <a:lstStyle/>
                    <a:p>
                      <a:pPr algn="ctr" fontAlgn="b"/>
                      <a:r>
                        <a:rPr lang="fr-FR" sz="1300" b="1" u="none" strike="noStrike" dirty="0">
                          <a:effectLst/>
                        </a:rPr>
                        <a:t>CHARGES</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a:effectLst/>
                        </a:rPr>
                        <a:t>2018</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err="1">
                          <a:effectLst/>
                        </a:rPr>
                        <a:t>Prév</a:t>
                      </a:r>
                      <a:r>
                        <a:rPr lang="fr-FR" sz="1300" b="1" u="none" strike="noStrike" dirty="0">
                          <a:effectLst/>
                        </a:rPr>
                        <a:t>. 2019</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err="1">
                          <a:effectLst/>
                        </a:rPr>
                        <a:t>Prév</a:t>
                      </a:r>
                      <a:r>
                        <a:rPr lang="fr-FR" sz="1300" b="1" u="none" strike="noStrike" dirty="0" smtClean="0">
                          <a:effectLst/>
                        </a:rPr>
                        <a:t>.</a:t>
                      </a:r>
                    </a:p>
                    <a:p>
                      <a:pPr algn="ctr" fontAlgn="b"/>
                      <a:r>
                        <a:rPr lang="fr-FR" sz="1300" b="1" u="none" strike="noStrike" dirty="0" smtClean="0">
                          <a:effectLst/>
                        </a:rPr>
                        <a:t>2020</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a:effectLst/>
                        </a:rPr>
                        <a:t> </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fr-FR" sz="1300" b="1" u="none" strike="noStrike" dirty="0">
                          <a:effectLst/>
                        </a:rPr>
                        <a:t>PRODUITS</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a:effectLst/>
                        </a:rPr>
                        <a:t>2018</a:t>
                      </a:r>
                      <a:endParaRPr lang="fr-FR" sz="1300" b="1"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a:effectLst/>
                        </a:rPr>
                        <a:t>Prév. 2019</a:t>
                      </a:r>
                      <a:endParaRPr lang="fr-FR" sz="1300" b="1"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err="1">
                          <a:effectLst/>
                        </a:rPr>
                        <a:t>Prév</a:t>
                      </a:r>
                      <a:r>
                        <a:rPr lang="fr-FR" sz="1300" b="1" u="none" strike="noStrike" dirty="0" smtClean="0">
                          <a:effectLst/>
                        </a:rPr>
                        <a:t>.</a:t>
                      </a:r>
                    </a:p>
                    <a:p>
                      <a:pPr algn="ctr" fontAlgn="b"/>
                      <a:r>
                        <a:rPr lang="fr-FR" sz="1300" b="1" u="none" strike="noStrike" dirty="0" smtClean="0">
                          <a:effectLst/>
                        </a:rPr>
                        <a:t>2020</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853">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Achats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18 445 €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20 200 €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18 200 €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Ventes de produits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23 702 €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35 300 €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32 450 €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Services extérieurs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36 387 €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32 050 €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31 550 €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Subventions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69 063 €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79 300 €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79 500 €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Autres services extérieurs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26 941 €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29 800 €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29 100 €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Conventions FFTT</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8 700 €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23 500 €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23 000 €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Impôts et taxes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2 564 €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2 600 €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2 600 €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Produits licences/engag. Compétions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329 400 €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333 200 €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338 150 €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Charges de personnel</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222 680 €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264 700 €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270 500 €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Participation Pôle/stages/déplacements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50 978 €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54 900 €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54 500 €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Autres charges de gestion</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178 454 €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192 950 €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192 700 €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Affiliations clubs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9 205 €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11 000 €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12 000 €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Charges financières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1 429 €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1 200 €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1 200 €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Formation</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25 640 €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27 300 €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27 300 €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Charges exceptionnelles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375 €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err="1">
                          <a:effectLst/>
                        </a:rPr>
                        <a:t>Poduits</a:t>
                      </a:r>
                      <a:r>
                        <a:rPr lang="fr-FR" sz="1200" u="none" strike="noStrike" dirty="0">
                          <a:effectLst/>
                        </a:rPr>
                        <a:t> financiers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1 515 €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1 500 €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a:effectLst/>
                        </a:rPr>
                        <a:t>Dotation aux amortissements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9 714 €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14 500 €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14 500 €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Transfert de charges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10 650 €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12 000 €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11 600 €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a:effectLst/>
                        </a:rPr>
                        <a:t>Dotation aux provisions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38 673 €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20 000 €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20 000 €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Amendes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6 294 €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Produits exceptionnels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2 867 €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a:effectLst/>
                        </a:rPr>
                        <a:t>Bénéfice</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2 352 €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181">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b="1" u="none" strike="noStrike" dirty="0">
                          <a:effectLst/>
                        </a:rPr>
                        <a:t>TOTAL</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538 014 €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578 000 €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580 350 €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b="1" u="none" strike="noStrike" dirty="0">
                          <a:effectLst/>
                        </a:rPr>
                        <a:t>TOTAL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538 014 €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578 000 €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580 </a:t>
                      </a:r>
                      <a:r>
                        <a:rPr lang="fr-FR" sz="1200" b="1" u="none" strike="noStrike" dirty="0" smtClean="0">
                          <a:effectLst/>
                        </a:rPr>
                        <a:t>350 €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98052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p:cNvSpPr>
            <a:spLocks noGrp="1" noChangeArrowheads="1"/>
          </p:cNvSpPr>
          <p:nvPr>
            <p:ph idx="1"/>
          </p:nvPr>
        </p:nvSpPr>
        <p:spPr>
          <a:xfrm>
            <a:off x="1259632" y="2204864"/>
            <a:ext cx="6265862" cy="1728068"/>
          </a:xfrm>
        </p:spPr>
        <p:txBody>
          <a:bodyPr>
            <a:normAutofit/>
          </a:bodyPr>
          <a:lstStyle/>
          <a:p>
            <a:pPr marL="365760" indent="-256032" algn="ctr" eaLnBrk="1" fontAlgn="auto" hangingPunct="1">
              <a:spcAft>
                <a:spcPts val="0"/>
              </a:spcAft>
              <a:buNone/>
              <a:defRPr/>
            </a:pPr>
            <a:r>
              <a:rPr lang="fr-FR" sz="4800" b="1" dirty="0">
                <a:solidFill>
                  <a:schemeClr val="accent1">
                    <a:lumMod val="75000"/>
                  </a:schemeClr>
                </a:solidFill>
                <a:effectLst>
                  <a:outerShdw blurRad="38100" dist="38100" dir="2700000" algn="tl">
                    <a:srgbClr val="000000"/>
                  </a:outerShdw>
                </a:effectLst>
                <a:latin typeface="Candara" pitchFamily="34" charset="0"/>
              </a:rPr>
              <a:t>Mot d’accueil</a:t>
            </a:r>
          </a:p>
          <a:p>
            <a:pPr marL="365760" indent="-256032" algn="ctr" eaLnBrk="1" fontAlgn="auto" hangingPunct="1">
              <a:spcAft>
                <a:spcPts val="0"/>
              </a:spcAft>
              <a:buNone/>
              <a:defRPr/>
            </a:pPr>
            <a:r>
              <a:rPr lang="fr-FR" sz="4800" b="1" dirty="0">
                <a:solidFill>
                  <a:schemeClr val="accent1">
                    <a:lumMod val="75000"/>
                  </a:schemeClr>
                </a:solidFill>
                <a:effectLst>
                  <a:outerShdw blurRad="38100" dist="38100" dir="2700000" algn="tl">
                    <a:srgbClr val="000000"/>
                  </a:outerShdw>
                </a:effectLst>
                <a:latin typeface="Candara" pitchFamily="34" charset="0"/>
              </a:rPr>
              <a:t> du club organisateur</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ustDataLst>
      <p:tags r:id="rId1"/>
    </p:custDataLst>
  </p:cSld>
  <p:clrMapOvr>
    <a:masterClrMapping/>
  </p:clrMapOvr>
  <p:transition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0" y="322263"/>
            <a:ext cx="9144000" cy="6213475"/>
            <a:chOff x="0" y="203"/>
            <a:chExt cx="5760" cy="3914"/>
          </a:xfrm>
        </p:grpSpPr>
        <p:sp>
          <p:nvSpPr>
            <p:cNvPr id="3" name="AutoShape 3"/>
            <p:cNvSpPr>
              <a:spLocks noChangeAspect="1" noChangeArrowheads="1" noTextEdit="1"/>
            </p:cNvSpPr>
            <p:nvPr/>
          </p:nvSpPr>
          <p:spPr bwMode="auto">
            <a:xfrm>
              <a:off x="0" y="203"/>
              <a:ext cx="5760" cy="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
              <a:ext cx="5765" cy="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1032268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1844824"/>
            <a:ext cx="8568952" cy="3785652"/>
          </a:xfrm>
          <a:prstGeom prst="rect">
            <a:avLst/>
          </a:prstGeom>
          <a:noFill/>
        </p:spPr>
        <p:txBody>
          <a:bodyPr wrap="square" rtlCol="0">
            <a:spAutoFit/>
          </a:bodyPr>
          <a:lstStyle/>
          <a:p>
            <a:pPr algn="ctr"/>
            <a:r>
              <a:rPr lang="fr-FR" sz="4800" b="1" dirty="0">
                <a:solidFill>
                  <a:schemeClr val="accent1">
                    <a:lumMod val="75000"/>
                  </a:schemeClr>
                </a:solidFill>
                <a:latin typeface="Candara" pitchFamily="34" charset="0"/>
              </a:rPr>
              <a:t>Présentation du Budget prévisionnel</a:t>
            </a:r>
          </a:p>
          <a:p>
            <a:pPr algn="ctr"/>
            <a:r>
              <a:rPr lang="fr-FR" sz="4800" b="1" dirty="0">
                <a:solidFill>
                  <a:schemeClr val="accent1">
                    <a:lumMod val="75000"/>
                  </a:schemeClr>
                </a:solidFill>
                <a:latin typeface="Candara" pitchFamily="34" charset="0"/>
              </a:rPr>
              <a:t>année civile </a:t>
            </a:r>
            <a:r>
              <a:rPr lang="fr-FR" sz="4800" b="1" dirty="0" smtClean="0">
                <a:solidFill>
                  <a:schemeClr val="accent1">
                    <a:lumMod val="75000"/>
                  </a:schemeClr>
                </a:solidFill>
                <a:latin typeface="Candara" pitchFamily="34" charset="0"/>
              </a:rPr>
              <a:t>2020</a:t>
            </a:r>
            <a:endParaRPr lang="fr-FR" sz="4800" b="1" dirty="0">
              <a:solidFill>
                <a:schemeClr val="accent1">
                  <a:lumMod val="75000"/>
                </a:schemeClr>
              </a:solidFill>
              <a:latin typeface="Candara" pitchFamily="34" charset="0"/>
            </a:endParaRPr>
          </a:p>
          <a:p>
            <a:pPr algn="ctr"/>
            <a:r>
              <a:rPr lang="fr-FR" sz="4800" b="1" i="1" dirty="0">
                <a:solidFill>
                  <a:schemeClr val="accent1">
                    <a:lumMod val="75000"/>
                  </a:schemeClr>
                </a:solidFill>
                <a:latin typeface="Candara" pitchFamily="34" charset="0"/>
              </a:rPr>
              <a:t>et</a:t>
            </a:r>
          </a:p>
          <a:p>
            <a:pPr algn="ctr"/>
            <a:r>
              <a:rPr lang="fr-FR" sz="4800" b="1" dirty="0">
                <a:solidFill>
                  <a:schemeClr val="accent1">
                    <a:lumMod val="75000"/>
                  </a:schemeClr>
                </a:solidFill>
                <a:latin typeface="Candara" pitchFamily="34" charset="0"/>
              </a:rPr>
              <a:t>VOTE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0432" y="6237312"/>
            <a:ext cx="575910" cy="575910"/>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651167684"/>
              </p:ext>
            </p:extLst>
          </p:nvPr>
        </p:nvGraphicFramePr>
        <p:xfrm>
          <a:off x="179360" y="260648"/>
          <a:ext cx="8856982" cy="5278963"/>
        </p:xfrm>
        <a:graphic>
          <a:graphicData uri="http://schemas.openxmlformats.org/drawingml/2006/table">
            <a:tbl>
              <a:tblPr>
                <a:tableStyleId>{5C22544A-7EE6-4342-B048-85BDC9FD1C3A}</a:tableStyleId>
              </a:tblPr>
              <a:tblGrid>
                <a:gridCol w="1926483"/>
                <a:gridCol w="675088"/>
                <a:gridCol w="721539"/>
                <a:gridCol w="686644"/>
                <a:gridCol w="185536"/>
                <a:gridCol w="2578421"/>
                <a:gridCol w="675088"/>
                <a:gridCol w="721539"/>
                <a:gridCol w="686644"/>
              </a:tblGrid>
              <a:tr h="511431">
                <a:tc gridSpan="9">
                  <a:txBody>
                    <a:bodyPr/>
                    <a:lstStyle/>
                    <a:p>
                      <a:pPr algn="ctr" fontAlgn="ctr"/>
                      <a:r>
                        <a:rPr lang="fr-FR" sz="1800" b="1" u="none" strike="noStrike" dirty="0">
                          <a:effectLst/>
                        </a:rPr>
                        <a:t>COMPTE DE RESULTAT 2018 /PREVISIONNEL REVISE 2019/PREVISIONNEL 2020</a:t>
                      </a:r>
                      <a:endParaRPr lang="fr-FR" sz="1800" b="1" i="0" u="none" strike="noStrike" dirty="0">
                        <a:solidFill>
                          <a:srgbClr val="000000"/>
                        </a:solidFill>
                        <a:effectLst/>
                        <a:latin typeface="Calibri" panose="020F0502020204030204" pitchFamily="34" charset="0"/>
                      </a:endParaRPr>
                    </a:p>
                  </a:txBody>
                  <a:tcPr marL="7672" marR="7672" marT="7672"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329956">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dirty="0">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c>
                  <a:txBody>
                    <a:bodyPr/>
                    <a:lstStyle/>
                    <a:p>
                      <a:pPr algn="l" fontAlgn="b"/>
                      <a:endParaRPr lang="fr-FR" sz="900" b="0" i="0" u="none" strike="noStrike">
                        <a:solidFill>
                          <a:srgbClr val="000000"/>
                        </a:solidFill>
                        <a:effectLst/>
                        <a:latin typeface="Calibri" panose="020F0502020204030204" pitchFamily="34" charset="0"/>
                      </a:endParaRPr>
                    </a:p>
                  </a:txBody>
                  <a:tcPr marL="7672" marR="7672" marT="7672" marB="0" anchor="b">
                    <a:lnB w="12700" cap="flat" cmpd="sng" algn="ctr">
                      <a:solidFill>
                        <a:schemeClr val="tx1"/>
                      </a:solidFill>
                      <a:prstDash val="solid"/>
                      <a:round/>
                      <a:headEnd type="none" w="med" len="med"/>
                      <a:tailEnd type="none" w="med" len="med"/>
                    </a:lnB>
                  </a:tcPr>
                </a:tc>
              </a:tr>
              <a:tr h="329956">
                <a:tc>
                  <a:txBody>
                    <a:bodyPr/>
                    <a:lstStyle/>
                    <a:p>
                      <a:pPr algn="ctr" fontAlgn="b"/>
                      <a:r>
                        <a:rPr lang="fr-FR" sz="1300" b="1" u="none" strike="noStrike" dirty="0">
                          <a:effectLst/>
                        </a:rPr>
                        <a:t>CHARGES</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a:effectLst/>
                        </a:rPr>
                        <a:t>2018</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err="1">
                          <a:effectLst/>
                        </a:rPr>
                        <a:t>Prév</a:t>
                      </a:r>
                      <a:r>
                        <a:rPr lang="fr-FR" sz="1300" b="1" u="none" strike="noStrike" dirty="0">
                          <a:effectLst/>
                        </a:rPr>
                        <a:t>. 2019</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err="1">
                          <a:effectLst/>
                        </a:rPr>
                        <a:t>Prév</a:t>
                      </a:r>
                      <a:r>
                        <a:rPr lang="fr-FR" sz="1300" b="1" u="none" strike="noStrike" dirty="0" smtClean="0">
                          <a:effectLst/>
                        </a:rPr>
                        <a:t>.</a:t>
                      </a:r>
                    </a:p>
                    <a:p>
                      <a:pPr algn="ctr" fontAlgn="b"/>
                      <a:r>
                        <a:rPr lang="fr-FR" sz="1300" b="1" u="none" strike="noStrike" dirty="0" smtClean="0">
                          <a:effectLst/>
                        </a:rPr>
                        <a:t>2020</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a:effectLst/>
                        </a:rPr>
                        <a:t> </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fr-FR" sz="1300" b="1" u="none" strike="noStrike" dirty="0">
                          <a:effectLst/>
                        </a:rPr>
                        <a:t>PRODUITS</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a:effectLst/>
                        </a:rPr>
                        <a:t>2018</a:t>
                      </a:r>
                      <a:endParaRPr lang="fr-FR" sz="1300" b="1"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a:effectLst/>
                        </a:rPr>
                        <a:t>Prév. 2019</a:t>
                      </a:r>
                      <a:endParaRPr lang="fr-FR" sz="1300" b="1"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300" b="1" u="none" strike="noStrike" dirty="0" err="1">
                          <a:effectLst/>
                        </a:rPr>
                        <a:t>Prév</a:t>
                      </a:r>
                      <a:r>
                        <a:rPr lang="fr-FR" sz="1300" b="1" u="none" strike="noStrike" dirty="0" smtClean="0">
                          <a:effectLst/>
                        </a:rPr>
                        <a:t>.</a:t>
                      </a:r>
                    </a:p>
                    <a:p>
                      <a:pPr algn="ctr" fontAlgn="b"/>
                      <a:r>
                        <a:rPr lang="fr-FR" sz="1300" b="1" u="none" strike="noStrike" dirty="0" smtClean="0">
                          <a:effectLst/>
                        </a:rPr>
                        <a:t>2020</a:t>
                      </a:r>
                      <a:endParaRPr lang="fr-FR" sz="1300" b="1"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853">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7672" marR="7672" marT="76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Achats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18 445 €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20 200 €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18 200 €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Ventes de produits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23 702 €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35 300 €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32 450 €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Services extérieurs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36 387 €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32 050 €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31 </a:t>
                      </a:r>
                      <a:r>
                        <a:rPr lang="fr-FR" sz="1200" u="none" strike="noStrike" dirty="0" smtClean="0">
                          <a:effectLst/>
                        </a:rPr>
                        <a:t>550 </a:t>
                      </a:r>
                      <a:r>
                        <a:rPr lang="fr-FR" sz="1200" u="none" strike="noStrike" dirty="0">
                          <a:effectLst/>
                        </a:rPr>
                        <a:t>€</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Subventions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69 063 €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79 300 €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79 500 €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Autres services extérieurs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26 941 €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29 800 €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29 100 €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Conventions FFTT</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8 700 €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23 500 €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23 000 €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Impôts et taxes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2 564 €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2 600 €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2 600 €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Produits licences/engag. Compétions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329 400 €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333 200 €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338 </a:t>
                      </a:r>
                      <a:r>
                        <a:rPr lang="fr-FR" sz="1200" u="none" strike="noStrike" dirty="0" smtClean="0">
                          <a:effectLst/>
                        </a:rPr>
                        <a:t>500 </a:t>
                      </a:r>
                      <a:r>
                        <a:rPr lang="fr-FR" sz="1200" u="none" strike="noStrike" dirty="0">
                          <a:effectLst/>
                        </a:rPr>
                        <a:t>€</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Charges de personnel</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222 680 €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264 700 €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270 500 €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Participation Pôle/stages/déplacements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50 978 €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54 900 €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54 500 €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Autres charges de gestion</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178 454 €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192 950 €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192 700 €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Affiliations clubs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9 205 €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11 000 €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12 000 €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Charges financières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1 429 €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1 200 €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1 200 €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a:effectLst/>
                        </a:rPr>
                        <a:t>Formation</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25 640 €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27 300 €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27 300 €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dirty="0">
                          <a:effectLst/>
                        </a:rPr>
                        <a:t>Charges exceptionnelles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375 €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err="1">
                          <a:effectLst/>
                        </a:rPr>
                        <a:t>Poduits</a:t>
                      </a:r>
                      <a:r>
                        <a:rPr lang="fr-FR" sz="1200" u="none" strike="noStrike" dirty="0">
                          <a:effectLst/>
                        </a:rPr>
                        <a:t> financiers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1 515 €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1 500 €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a:effectLst/>
                        </a:rPr>
                        <a:t>Dotation aux amortissements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9 714 €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14 500 €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14 500 €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Transfert de charges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10 650 €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12 000 €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11 600 €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a:effectLst/>
                        </a:rPr>
                        <a:t>Dotation aux provisions</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38 673 €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20 000 €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20 000 €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Amendes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6 294 €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Produits exceptionnels</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2 867 €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dirty="0">
                          <a:effectLst/>
                        </a:rPr>
                        <a:t>0 €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u="none" strike="noStrike">
                          <a:effectLst/>
                        </a:rPr>
                        <a:t>Bénéfice</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u="none" strike="noStrike">
                          <a:effectLst/>
                        </a:rPr>
                        <a:t>2 352 €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u="none" strike="noStrike" dirty="0">
                          <a:effectLst/>
                        </a:rPr>
                        <a:t> </a:t>
                      </a:r>
                      <a:endParaRPr lang="fr-FR" sz="12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181">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a:effectLst/>
                        </a:rPr>
                        <a:t> </a:t>
                      </a:r>
                      <a:endParaRPr lang="fr-FR" sz="800" b="0"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800" u="none" strike="noStrike" dirty="0">
                          <a:effectLst/>
                        </a:rPr>
                        <a:t> </a:t>
                      </a:r>
                      <a:endParaRPr lang="fr-FR" sz="800" b="0"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00">
                <a:tc>
                  <a:txBody>
                    <a:bodyPr/>
                    <a:lstStyle/>
                    <a:p>
                      <a:pPr algn="l" fontAlgn="b"/>
                      <a:r>
                        <a:rPr lang="fr-FR" sz="1200" b="1" u="none" strike="noStrike" dirty="0">
                          <a:effectLst/>
                        </a:rPr>
                        <a:t>TOTAL</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538 014 €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578 000 €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580 </a:t>
                      </a:r>
                      <a:r>
                        <a:rPr lang="fr-FR" sz="1200" b="1" u="none" strike="noStrike" dirty="0" smtClean="0">
                          <a:effectLst/>
                        </a:rPr>
                        <a:t>350 </a:t>
                      </a:r>
                      <a:r>
                        <a:rPr lang="fr-FR" sz="1200" b="1" u="none" strike="noStrike" dirty="0">
                          <a:effectLst/>
                        </a:rPr>
                        <a:t>€</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200" b="1" u="none" strike="noStrike">
                          <a:effectLst/>
                        </a:rPr>
                        <a:t> </a:t>
                      </a:r>
                      <a:endParaRPr lang="fr-FR" sz="1200" b="1" i="0" u="none" strike="noStrike">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l" fontAlgn="b"/>
                      <a:r>
                        <a:rPr lang="fr-FR" sz="1200" b="1" u="none" strike="noStrike" dirty="0">
                          <a:effectLst/>
                        </a:rPr>
                        <a:t>TOTAL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538 014 €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578 000 €</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200" b="1" u="none" strike="noStrike" dirty="0">
                          <a:effectLst/>
                        </a:rPr>
                        <a:t>580 </a:t>
                      </a:r>
                      <a:r>
                        <a:rPr lang="fr-FR" sz="1200" b="1" u="none" strike="noStrike" dirty="0" smtClean="0">
                          <a:effectLst/>
                        </a:rPr>
                        <a:t>350 </a:t>
                      </a:r>
                      <a:r>
                        <a:rPr lang="fr-FR" sz="1200" b="1" u="none" strike="noStrike" dirty="0">
                          <a:effectLst/>
                        </a:rPr>
                        <a:t>€</a:t>
                      </a:r>
                      <a:endParaRPr lang="fr-FR" sz="1200" b="1" i="0" u="none" strike="noStrike" dirty="0">
                        <a:solidFill>
                          <a:srgbClr val="000000"/>
                        </a:solidFill>
                        <a:effectLst/>
                        <a:latin typeface="Calibri" panose="020F0502020204030204" pitchFamily="34" charset="0"/>
                      </a:endParaRPr>
                    </a:p>
                  </a:txBody>
                  <a:tcPr marL="7672" marR="7672" marT="76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12045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426846" y="2348880"/>
            <a:ext cx="8280920" cy="1754326"/>
          </a:xfrm>
          <a:prstGeom prst="rect">
            <a:avLst/>
          </a:prstGeom>
          <a:noFill/>
        </p:spPr>
        <p:txBody>
          <a:bodyPr wrap="square" rtlCol="0">
            <a:spAutoFit/>
          </a:bodyPr>
          <a:lstStyle/>
          <a:p>
            <a:pPr algn="ctr"/>
            <a:r>
              <a:rPr lang="fr-FR" sz="5400" b="1" dirty="0">
                <a:solidFill>
                  <a:schemeClr val="accent1">
                    <a:lumMod val="75000"/>
                  </a:schemeClr>
                </a:solidFill>
                <a:latin typeface="Candara" pitchFamily="34" charset="0"/>
              </a:rPr>
              <a:t>Lecture du rapport des</a:t>
            </a:r>
          </a:p>
          <a:p>
            <a:pPr algn="ctr"/>
            <a:r>
              <a:rPr lang="fr-FR" sz="5400" b="1" dirty="0">
                <a:solidFill>
                  <a:schemeClr val="accent1">
                    <a:lumMod val="75000"/>
                  </a:schemeClr>
                </a:solidFill>
                <a:latin typeface="Candara" pitchFamily="34" charset="0"/>
              </a:rPr>
              <a:t>Vérificateurs aux comptes</a:t>
            </a:r>
            <a:endParaRPr lang="fr-FR" sz="5400" i="1" dirty="0">
              <a:solidFill>
                <a:schemeClr val="accent1">
                  <a:lumMod val="75000"/>
                </a:schemeClr>
              </a:solidFill>
              <a:latin typeface="Candara" pitchFamily="34"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ransition advTm="1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772816"/>
            <a:ext cx="6984776" cy="3035424"/>
          </a:xfrm>
        </p:spPr>
        <p:txBody>
          <a:bodyPr>
            <a:noAutofit/>
          </a:bodyPr>
          <a:lstStyle/>
          <a:p>
            <a:pPr algn="ctr"/>
            <a:r>
              <a:rPr lang="fr-FR" sz="4800" b="1" dirty="0">
                <a:latin typeface="Candara" panose="020E0502030303020204" pitchFamily="34" charset="0"/>
              </a:rPr>
              <a:t>Election complémentaire pour </a:t>
            </a:r>
            <a:r>
              <a:rPr lang="fr-FR" sz="4800" b="1" dirty="0" smtClean="0">
                <a:latin typeface="Candara" panose="020E0502030303020204" pitchFamily="34" charset="0"/>
              </a:rPr>
              <a:t>3 </a:t>
            </a:r>
            <a:r>
              <a:rPr lang="fr-FR" sz="4800" b="1" dirty="0">
                <a:latin typeface="Candara" panose="020E0502030303020204" pitchFamily="34" charset="0"/>
              </a:rPr>
              <a:t>postes</a:t>
            </a:r>
            <a:br>
              <a:rPr lang="fr-FR" sz="4800" b="1" dirty="0">
                <a:latin typeface="Candara" panose="020E0502030303020204" pitchFamily="34" charset="0"/>
              </a:rPr>
            </a:br>
            <a:r>
              <a:rPr lang="fr-FR" sz="4800" b="1" dirty="0">
                <a:latin typeface="Candara" panose="020E0502030303020204" pitchFamily="34" charset="0"/>
              </a:rPr>
              <a:t>dont 2 postes féminins</a:t>
            </a:r>
            <a:br>
              <a:rPr lang="fr-FR" sz="4800" b="1" dirty="0">
                <a:latin typeface="Candara" panose="020E0502030303020204" pitchFamily="34" charset="0"/>
              </a:rPr>
            </a:br>
            <a:r>
              <a:rPr lang="fr-FR" sz="4800" b="1" dirty="0">
                <a:latin typeface="Candara" panose="020E0502030303020204" pitchFamily="34" charset="0"/>
              </a:rPr>
              <a:t> </a:t>
            </a:r>
            <a:r>
              <a:rPr lang="fr-FR" sz="4800" b="1" i="1" dirty="0">
                <a:latin typeface="Candara" panose="020E0502030303020204" pitchFamily="34" charset="0"/>
              </a:rPr>
              <a:t>et</a:t>
            </a:r>
            <a:r>
              <a:rPr lang="fr-FR" sz="4800" b="1" dirty="0">
                <a:latin typeface="Candara" panose="020E0502030303020204" pitchFamily="34" charset="0"/>
              </a:rPr>
              <a:t> vote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extLst>
      <p:ext uri="{BB962C8B-B14F-4D97-AF65-F5344CB8AC3E}">
        <p14:creationId xmlns:p14="http://schemas.microsoft.com/office/powerpoint/2010/main" val="31588801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694494"/>
            <a:ext cx="6347713" cy="1150330"/>
          </a:xfrm>
        </p:spPr>
        <p:txBody>
          <a:bodyPr>
            <a:normAutofit fontScale="90000"/>
          </a:bodyPr>
          <a:lstStyle/>
          <a:p>
            <a:r>
              <a:rPr lang="fr-FR" dirty="0">
                <a:latin typeface="Candara" panose="020E0502030303020204" pitchFamily="34" charset="0"/>
              </a:rPr>
              <a:t>Candidat(e)s :</a:t>
            </a:r>
            <a:br>
              <a:rPr lang="fr-FR" dirty="0">
                <a:latin typeface="Candara" panose="020E0502030303020204" pitchFamily="34" charset="0"/>
              </a:rPr>
            </a:br>
            <a:r>
              <a:rPr lang="fr-FR" dirty="0" smtClean="0">
                <a:solidFill>
                  <a:schemeClr val="tx1"/>
                </a:solidFill>
                <a:latin typeface="Candara" panose="020E0502030303020204" pitchFamily="34" charset="0"/>
              </a:rPr>
              <a:t>Sébastien CALLEAU (HERIC TT)</a:t>
            </a:r>
            <a:r>
              <a:rPr lang="fr-FR" dirty="0">
                <a:solidFill>
                  <a:schemeClr val="tx1"/>
                </a:solidFill>
                <a:latin typeface="Candara" panose="020E0502030303020204" pitchFamily="34" charset="0"/>
              </a:rPr>
              <a:t/>
            </a:r>
            <a:br>
              <a:rPr lang="fr-FR" dirty="0">
                <a:solidFill>
                  <a:schemeClr val="tx1"/>
                </a:solidFill>
                <a:latin typeface="Candara" panose="020E0502030303020204" pitchFamily="34" charset="0"/>
              </a:rPr>
            </a:br>
            <a:endParaRPr lang="fr-FR" dirty="0">
              <a:solidFill>
                <a:schemeClr val="tx1"/>
              </a:solidFill>
              <a:latin typeface="Candara" panose="020E0502030303020204" pitchFamily="34"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91147" y="2545195"/>
            <a:ext cx="3717032" cy="2787774"/>
          </a:xfrm>
          <a:prstGeom prst="rect">
            <a:avLst/>
          </a:prstGeom>
        </p:spPr>
      </p:pic>
    </p:spTree>
    <p:extLst>
      <p:ext uri="{BB962C8B-B14F-4D97-AF65-F5344CB8AC3E}">
        <p14:creationId xmlns:p14="http://schemas.microsoft.com/office/powerpoint/2010/main" val="2253886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Rectangle 8"/>
          <p:cNvSpPr>
            <a:spLocks noGrp="1" noChangeArrowheads="1"/>
          </p:cNvSpPr>
          <p:nvPr>
            <p:ph idx="1"/>
          </p:nvPr>
        </p:nvSpPr>
        <p:spPr>
          <a:xfrm>
            <a:off x="971600" y="2780928"/>
            <a:ext cx="5929312" cy="1080120"/>
          </a:xfrm>
        </p:spPr>
        <p:txBody>
          <a:bodyPr>
            <a:noAutofit/>
          </a:bodyPr>
          <a:lstStyle/>
          <a:p>
            <a:pPr marL="365760" indent="-256032" algn="ctr" eaLnBrk="1" fontAlgn="auto" hangingPunct="1">
              <a:spcAft>
                <a:spcPts val="0"/>
              </a:spcAft>
              <a:buFont typeface="Wingdings" pitchFamily="2" charset="2"/>
              <a:buNone/>
              <a:defRPr/>
            </a:pPr>
            <a:r>
              <a:rPr lang="fr-FR" sz="5400" b="1" dirty="0">
                <a:solidFill>
                  <a:schemeClr val="accent1">
                    <a:lumMod val="75000"/>
                  </a:schemeClr>
                </a:solidFill>
                <a:effectLst>
                  <a:outerShdw blurRad="38100" dist="38100" dir="2700000" algn="tl">
                    <a:srgbClr val="000000"/>
                  </a:outerShdw>
                </a:effectLst>
                <a:latin typeface="Candara" pitchFamily="34" charset="0"/>
                <a:cs typeface="Arial" pitchFamily="34" charset="0"/>
              </a:rPr>
              <a:t>PAUSE</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ransition advTm="1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Rectangle 8"/>
          <p:cNvSpPr>
            <a:spLocks noGrp="1" noChangeArrowheads="1"/>
          </p:cNvSpPr>
          <p:nvPr>
            <p:ph type="body" sz="half" idx="1"/>
          </p:nvPr>
        </p:nvSpPr>
        <p:spPr>
          <a:xfrm>
            <a:off x="179512" y="1628800"/>
            <a:ext cx="8497887" cy="2808337"/>
          </a:xfrm>
        </p:spPr>
        <p:txBody>
          <a:bodyPr>
            <a:normAutofit fontScale="92500" lnSpcReduction="10000"/>
          </a:bodyPr>
          <a:lstStyle/>
          <a:p>
            <a:pPr marL="365760" indent="-256032" algn="ctr" eaLnBrk="1" fontAlgn="auto" hangingPunct="1">
              <a:spcAft>
                <a:spcPts val="0"/>
              </a:spcAft>
              <a:buFont typeface="Wingdings" pitchFamily="2" charset="2"/>
              <a:buNone/>
              <a:defRPr/>
            </a:pPr>
            <a:endParaRPr lang="fr-FR" sz="2800" b="1" dirty="0">
              <a:solidFill>
                <a:srgbClr val="CC9900"/>
              </a:solidFill>
              <a:effectLst>
                <a:outerShdw blurRad="38100" dist="38100" dir="2700000" algn="tl">
                  <a:srgbClr val="000000"/>
                </a:outerShdw>
              </a:effectLst>
            </a:endParaRPr>
          </a:p>
          <a:p>
            <a:pPr marL="365760" indent="-256032" algn="ctr" eaLnBrk="1" fontAlgn="auto" hangingPunct="1">
              <a:spcAft>
                <a:spcPts val="0"/>
              </a:spcAft>
              <a:buFont typeface="Wingdings" pitchFamily="2" charset="2"/>
              <a:buNone/>
              <a:defRPr/>
            </a:pPr>
            <a:r>
              <a:rPr lang="fr-FR" sz="4800" b="1" dirty="0">
                <a:solidFill>
                  <a:schemeClr val="accent1">
                    <a:lumMod val="75000"/>
                  </a:schemeClr>
                </a:solidFill>
                <a:effectLst>
                  <a:outerShdw blurRad="38100" dist="38100" dir="2700000" algn="tl">
                    <a:srgbClr val="000000"/>
                  </a:outerShdw>
                </a:effectLst>
                <a:latin typeface="Candara" pitchFamily="34" charset="0"/>
              </a:rPr>
              <a:t>Rapports d’activités</a:t>
            </a:r>
          </a:p>
          <a:p>
            <a:pPr marL="365760" indent="-256032" algn="ctr" eaLnBrk="1" fontAlgn="auto" hangingPunct="1">
              <a:spcAft>
                <a:spcPts val="0"/>
              </a:spcAft>
              <a:buFont typeface="Wingdings" pitchFamily="2" charset="2"/>
              <a:buNone/>
              <a:defRPr/>
            </a:pPr>
            <a:r>
              <a:rPr lang="fr-FR" sz="4800" b="1" i="1" dirty="0">
                <a:solidFill>
                  <a:schemeClr val="accent1">
                    <a:lumMod val="75000"/>
                  </a:schemeClr>
                </a:solidFill>
                <a:effectLst>
                  <a:outerShdw blurRad="38100" dist="38100" dir="2700000" algn="tl">
                    <a:srgbClr val="000000"/>
                  </a:outerShdw>
                </a:effectLst>
                <a:latin typeface="Candara" pitchFamily="34" charset="0"/>
              </a:rPr>
              <a:t>Des Pôles, </a:t>
            </a:r>
          </a:p>
          <a:p>
            <a:pPr marL="365760" indent="-256032" algn="ctr" eaLnBrk="1" fontAlgn="auto" hangingPunct="1">
              <a:spcAft>
                <a:spcPts val="0"/>
              </a:spcAft>
              <a:buFont typeface="Wingdings" pitchFamily="2" charset="2"/>
              <a:buNone/>
              <a:defRPr/>
            </a:pPr>
            <a:r>
              <a:rPr lang="fr-FR" sz="4800" b="1" dirty="0">
                <a:solidFill>
                  <a:schemeClr val="accent1">
                    <a:lumMod val="75000"/>
                  </a:schemeClr>
                </a:solidFill>
                <a:effectLst>
                  <a:outerShdw blurRad="38100" dist="38100" dir="2700000" algn="tl">
                    <a:srgbClr val="000000"/>
                  </a:outerShdw>
                </a:effectLst>
                <a:latin typeface="Candara" pitchFamily="34" charset="0"/>
              </a:rPr>
              <a:t>c</a:t>
            </a:r>
            <a:r>
              <a:rPr lang="fr-FR" sz="4000" b="1" dirty="0">
                <a:solidFill>
                  <a:schemeClr val="accent1">
                    <a:lumMod val="75000"/>
                  </a:schemeClr>
                </a:solidFill>
                <a:effectLst>
                  <a:outerShdw blurRad="38100" dist="38100" dir="2700000" algn="tl">
                    <a:srgbClr val="000000"/>
                  </a:outerShdw>
                </a:effectLst>
                <a:latin typeface="Candara" pitchFamily="34" charset="0"/>
              </a:rPr>
              <a:t>onsultez le </a:t>
            </a:r>
            <a:r>
              <a:rPr lang="fr-FR" sz="4000" b="1" dirty="0" err="1">
                <a:solidFill>
                  <a:schemeClr val="accent1">
                    <a:lumMod val="75000"/>
                  </a:schemeClr>
                </a:solidFill>
                <a:effectLst>
                  <a:outerShdw blurRad="38100" dist="38100" dir="2700000" algn="tl">
                    <a:srgbClr val="000000"/>
                  </a:outerShdw>
                </a:effectLst>
                <a:latin typeface="Candara" pitchFamily="34" charset="0"/>
              </a:rPr>
              <a:t>Mag</a:t>
            </a:r>
            <a:r>
              <a:rPr lang="fr-FR" sz="4000" b="1" dirty="0">
                <a:solidFill>
                  <a:schemeClr val="accent1">
                    <a:lumMod val="75000"/>
                  </a:schemeClr>
                </a:solidFill>
                <a:effectLst>
                  <a:outerShdw blurRad="38100" dist="38100" dir="2700000" algn="tl">
                    <a:srgbClr val="000000"/>
                  </a:outerShdw>
                </a:effectLst>
                <a:latin typeface="Candara" pitchFamily="34" charset="0"/>
              </a:rPr>
              <a:t> Bilan</a:t>
            </a:r>
          </a:p>
          <a:p>
            <a:pPr marL="365760" indent="-256032" algn="ctr" eaLnBrk="1" fontAlgn="auto" hangingPunct="1">
              <a:spcAft>
                <a:spcPts val="0"/>
              </a:spcAft>
              <a:buFont typeface="Wingdings" pitchFamily="2" charset="2"/>
              <a:buNone/>
              <a:defRPr/>
            </a:pPr>
            <a:r>
              <a:rPr lang="fr-FR" sz="3300" i="1" dirty="0">
                <a:solidFill>
                  <a:schemeClr val="accent1">
                    <a:lumMod val="75000"/>
                  </a:schemeClr>
                </a:solidFill>
                <a:effectLst>
                  <a:outerShdw blurRad="38100" dist="38100" dir="2700000" algn="tl">
                    <a:srgbClr val="000000"/>
                  </a:outerShdw>
                </a:effectLst>
                <a:latin typeface="Candara" pitchFamily="34" charset="0"/>
              </a:rPr>
              <a:t>(distribué à l’émargement)</a:t>
            </a:r>
          </a:p>
          <a:p>
            <a:pPr marL="365760" indent="-256032" algn="ctr" eaLnBrk="1" fontAlgn="auto" hangingPunct="1">
              <a:spcAft>
                <a:spcPts val="0"/>
              </a:spcAft>
              <a:buFont typeface="Wingdings" pitchFamily="2" charset="2"/>
              <a:buNone/>
              <a:defRPr/>
            </a:pPr>
            <a:endParaRPr lang="fr-FR" sz="3600" b="1" dirty="0">
              <a:solidFill>
                <a:srgbClr val="CC9900"/>
              </a:solidFill>
              <a:effectLst>
                <a:outerShdw blurRad="38100" dist="38100" dir="2700000" algn="tl">
                  <a:srgbClr val="000000"/>
                </a:outerShdw>
              </a:effectLst>
            </a:endParaRPr>
          </a:p>
          <a:p>
            <a:pPr marL="365760" indent="-256032" algn="ctr" eaLnBrk="1" fontAlgn="auto" hangingPunct="1">
              <a:spcAft>
                <a:spcPts val="0"/>
              </a:spcAft>
              <a:buFont typeface="Wingdings" pitchFamily="2" charset="2"/>
              <a:buNone/>
              <a:defRPr/>
            </a:pPr>
            <a:endParaRPr lang="fr-FR" sz="2000" b="1" dirty="0">
              <a:solidFill>
                <a:srgbClr val="000066"/>
              </a:solidFill>
              <a:effectLst>
                <a:outerShdw blurRad="38100" dist="38100" dir="2700000" algn="tl">
                  <a:srgbClr val="000000"/>
                </a:outerShdw>
              </a:effectLst>
            </a:endParaRPr>
          </a:p>
          <a:p>
            <a:pPr marL="365760" indent="-256032" algn="ctr" eaLnBrk="1" fontAlgn="auto" hangingPunct="1">
              <a:spcAft>
                <a:spcPts val="0"/>
              </a:spcAft>
              <a:buFont typeface="Wingdings" pitchFamily="2" charset="2"/>
              <a:buNone/>
              <a:defRPr/>
            </a:pPr>
            <a:endParaRPr lang="fr-FR" sz="2000" b="1" dirty="0">
              <a:solidFill>
                <a:srgbClr val="000066"/>
              </a:solidFill>
              <a:effectLst>
                <a:outerShdw blurRad="38100" dist="38100" dir="2700000" algn="tl">
                  <a:srgbClr val="000000"/>
                </a:outerShdw>
              </a:effectLst>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body" sz="half" idx="1"/>
          </p:nvPr>
        </p:nvSpPr>
        <p:spPr>
          <a:xfrm>
            <a:off x="563266" y="1412776"/>
            <a:ext cx="7704856" cy="3456384"/>
          </a:xfrm>
        </p:spPr>
        <p:txBody>
          <a:bodyPr>
            <a:normAutofit fontScale="47500" lnSpcReduction="20000"/>
          </a:bodyPr>
          <a:lstStyle/>
          <a:p>
            <a:pPr marL="365760" indent="-256032" algn="ctr" eaLnBrk="1" fontAlgn="auto" hangingPunct="1">
              <a:spcAft>
                <a:spcPts val="0"/>
              </a:spcAft>
              <a:buFont typeface="Wingdings" pitchFamily="2" charset="2"/>
              <a:buNone/>
              <a:defRPr/>
            </a:pPr>
            <a:endParaRPr lang="fr-FR" sz="2800" b="1" dirty="0">
              <a:solidFill>
                <a:srgbClr val="CC9900"/>
              </a:solidFill>
              <a:effectLst>
                <a:outerShdw blurRad="38100" dist="38100" dir="2700000" algn="tl">
                  <a:srgbClr val="000000"/>
                </a:outerShdw>
              </a:effectLst>
            </a:endParaRPr>
          </a:p>
          <a:p>
            <a:pPr marL="365760" indent="-256032" algn="ctr" eaLnBrk="1" fontAlgn="auto" hangingPunct="1">
              <a:spcAft>
                <a:spcPts val="0"/>
              </a:spcAft>
              <a:buFont typeface="Wingdings" pitchFamily="2" charset="2"/>
              <a:buNone/>
              <a:defRPr/>
            </a:pPr>
            <a:r>
              <a:rPr lang="fr-FR" sz="11000" b="1" dirty="0">
                <a:solidFill>
                  <a:schemeClr val="accent1">
                    <a:lumMod val="75000"/>
                  </a:schemeClr>
                </a:solidFill>
                <a:effectLst>
                  <a:outerShdw blurRad="38100" dist="38100" dir="2700000" algn="tl">
                    <a:srgbClr val="000000"/>
                  </a:outerShdw>
                </a:effectLst>
                <a:latin typeface="Candara" pitchFamily="34" charset="0"/>
              </a:rPr>
              <a:t>Rapport d’activités </a:t>
            </a:r>
          </a:p>
          <a:p>
            <a:pPr marL="365760" indent="-256032" algn="ctr" eaLnBrk="1" fontAlgn="auto" hangingPunct="1">
              <a:spcAft>
                <a:spcPts val="0"/>
              </a:spcAft>
              <a:buFont typeface="Wingdings" pitchFamily="2" charset="2"/>
              <a:buNone/>
              <a:defRPr/>
            </a:pPr>
            <a:endParaRPr lang="fr-FR" sz="11000" b="1" dirty="0">
              <a:solidFill>
                <a:schemeClr val="accent1">
                  <a:lumMod val="75000"/>
                </a:schemeClr>
              </a:solidFill>
              <a:effectLst>
                <a:outerShdw blurRad="38100" dist="38100" dir="2700000" algn="tl">
                  <a:srgbClr val="000000"/>
                </a:outerShdw>
              </a:effectLst>
              <a:latin typeface="Candara" pitchFamily="34" charset="0"/>
            </a:endParaRPr>
          </a:p>
          <a:p>
            <a:pPr marL="365760" indent="-256032" algn="ctr" eaLnBrk="1" fontAlgn="auto" hangingPunct="1">
              <a:spcAft>
                <a:spcPts val="0"/>
              </a:spcAft>
              <a:buFont typeface="Wingdings" pitchFamily="2" charset="2"/>
              <a:buNone/>
              <a:defRPr/>
            </a:pPr>
            <a:r>
              <a:rPr lang="fr-FR" sz="11000" b="1" dirty="0" smtClean="0">
                <a:solidFill>
                  <a:schemeClr val="accent1">
                    <a:lumMod val="75000"/>
                  </a:schemeClr>
                </a:solidFill>
                <a:effectLst>
                  <a:outerShdw blurRad="38100" dist="38100" dir="2700000" algn="tl">
                    <a:srgbClr val="000000"/>
                  </a:outerShdw>
                </a:effectLst>
                <a:latin typeface="Candara" pitchFamily="34" charset="0"/>
              </a:rPr>
              <a:t>Gaël CHARRIER</a:t>
            </a:r>
            <a:endParaRPr lang="fr-FR" sz="11000" b="1" dirty="0">
              <a:solidFill>
                <a:schemeClr val="accent1">
                  <a:lumMod val="75000"/>
                </a:schemeClr>
              </a:solidFill>
              <a:effectLst>
                <a:outerShdw blurRad="38100" dist="38100" dir="2700000" algn="tl">
                  <a:srgbClr val="000000"/>
                </a:outerShdw>
              </a:effectLst>
              <a:latin typeface="Candara" pitchFamily="34" charset="0"/>
            </a:endParaRPr>
          </a:p>
          <a:p>
            <a:pPr marL="365760" indent="-256032" algn="ctr" eaLnBrk="1" fontAlgn="auto" hangingPunct="1">
              <a:spcAft>
                <a:spcPts val="0"/>
              </a:spcAft>
              <a:buFont typeface="Wingdings" pitchFamily="2" charset="2"/>
              <a:buNone/>
              <a:defRPr/>
            </a:pPr>
            <a:r>
              <a:rPr lang="fr-FR" sz="11000" b="1" dirty="0">
                <a:solidFill>
                  <a:schemeClr val="accent1">
                    <a:lumMod val="75000"/>
                  </a:schemeClr>
                </a:solidFill>
                <a:effectLst>
                  <a:outerShdw blurRad="38100" dist="38100" dir="2700000" algn="tl">
                    <a:srgbClr val="000000"/>
                  </a:outerShdw>
                </a:effectLst>
                <a:latin typeface="Candara" pitchFamily="34" charset="0"/>
              </a:rPr>
              <a:t>Conseiller Technique </a:t>
            </a:r>
            <a:r>
              <a:rPr lang="fr-FR" sz="11000" b="1" dirty="0" smtClean="0">
                <a:solidFill>
                  <a:schemeClr val="accent1">
                    <a:lumMod val="75000"/>
                  </a:schemeClr>
                </a:solidFill>
                <a:effectLst>
                  <a:outerShdw blurRad="38100" dist="38100" dir="2700000" algn="tl">
                    <a:srgbClr val="000000"/>
                  </a:outerShdw>
                </a:effectLst>
                <a:latin typeface="Candara" pitchFamily="34" charset="0"/>
              </a:rPr>
              <a:t>Fédéral</a:t>
            </a:r>
            <a:endParaRPr lang="fr-FR" sz="11000" b="1" dirty="0">
              <a:solidFill>
                <a:schemeClr val="accent1">
                  <a:lumMod val="75000"/>
                </a:schemeClr>
              </a:solidFill>
              <a:effectLst>
                <a:outerShdw blurRad="38100" dist="38100" dir="2700000" algn="tl">
                  <a:srgbClr val="000000"/>
                </a:outerShdw>
              </a:effectLst>
              <a:latin typeface="Candara" pitchFamily="34" charset="0"/>
            </a:endParaRPr>
          </a:p>
          <a:p>
            <a:pPr marL="365760" indent="-256032" algn="ctr" eaLnBrk="1" fontAlgn="auto" hangingPunct="1">
              <a:spcAft>
                <a:spcPts val="0"/>
              </a:spcAft>
              <a:buFont typeface="Wingdings" pitchFamily="2" charset="2"/>
              <a:buNone/>
              <a:defRPr/>
            </a:pPr>
            <a:endParaRPr lang="fr-FR" sz="2000" b="1" dirty="0">
              <a:solidFill>
                <a:srgbClr val="000066"/>
              </a:solidFill>
              <a:effectLst>
                <a:outerShdw blurRad="38100" dist="38100" dir="2700000" algn="tl">
                  <a:srgbClr val="000000"/>
                </a:outerShdw>
              </a:effectLst>
              <a:latin typeface="Candara" pitchFamily="34" charset="0"/>
            </a:endParaRPr>
          </a:p>
          <a:p>
            <a:pPr marL="365760" indent="-256032" algn="ctr" eaLnBrk="1" fontAlgn="auto" hangingPunct="1">
              <a:spcAft>
                <a:spcPts val="0"/>
              </a:spcAft>
              <a:buFont typeface="Wingdings" pitchFamily="2" charset="2"/>
              <a:buNone/>
              <a:defRPr/>
            </a:pPr>
            <a:endParaRPr lang="fr-FR" sz="2000" b="1" dirty="0">
              <a:solidFill>
                <a:srgbClr val="000066"/>
              </a:solidFill>
              <a:effectLst>
                <a:outerShdw blurRad="38100" dist="38100" dir="2700000" algn="tl">
                  <a:srgbClr val="000000"/>
                </a:outerShdw>
              </a:effectLst>
              <a:latin typeface="Candara"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796" y="5841093"/>
            <a:ext cx="895350" cy="895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608" y="79340"/>
            <a:ext cx="6553392" cy="24135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978" y="2852936"/>
            <a:ext cx="6443022" cy="2376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511" t="17287" r="1570" b="14806"/>
          <a:stretch/>
        </p:blipFill>
        <p:spPr bwMode="auto">
          <a:xfrm>
            <a:off x="-7141" y="980728"/>
            <a:ext cx="2599695" cy="3960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5" name="Text Box 7"/>
          <p:cNvSpPr txBox="1">
            <a:spLocks noChangeArrowheads="1"/>
          </p:cNvSpPr>
          <p:nvPr/>
        </p:nvSpPr>
        <p:spPr bwMode="auto">
          <a:xfrm>
            <a:off x="19757" y="5580167"/>
            <a:ext cx="8611856"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smtClean="0"/>
              <a:t>Championnats de France Benjamins et Minimes</a:t>
            </a:r>
            <a:endParaRPr lang="fr-FR" altLang="fr-FR" sz="3600" dirty="0"/>
          </a:p>
        </p:txBody>
      </p:sp>
    </p:spTree>
    <p:extLst>
      <p:ext uri="{BB962C8B-B14F-4D97-AF65-F5344CB8AC3E}">
        <p14:creationId xmlns:p14="http://schemas.microsoft.com/office/powerpoint/2010/main" val="488644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p:cNvSpPr>
            <a:spLocks noGrp="1" noChangeArrowheads="1"/>
          </p:cNvSpPr>
          <p:nvPr>
            <p:ph idx="1"/>
          </p:nvPr>
        </p:nvSpPr>
        <p:spPr>
          <a:xfrm>
            <a:off x="1403648" y="1988840"/>
            <a:ext cx="6265862" cy="1728068"/>
          </a:xfrm>
        </p:spPr>
        <p:txBody>
          <a:bodyPr>
            <a:normAutofit fontScale="62500" lnSpcReduction="20000"/>
          </a:bodyPr>
          <a:lstStyle/>
          <a:p>
            <a:pPr marL="365760" indent="-256032" algn="ctr" eaLnBrk="1" fontAlgn="auto" hangingPunct="1">
              <a:lnSpc>
                <a:spcPct val="120000"/>
              </a:lnSpc>
              <a:spcAft>
                <a:spcPts val="0"/>
              </a:spcAft>
              <a:buNone/>
              <a:defRPr/>
            </a:pPr>
            <a:r>
              <a:rPr lang="fr-FR" sz="4800" b="1" dirty="0" smtClean="0">
                <a:solidFill>
                  <a:schemeClr val="accent1">
                    <a:lumMod val="75000"/>
                  </a:schemeClr>
                </a:solidFill>
                <a:effectLst>
                  <a:outerShdw blurRad="38100" dist="38100" dir="2700000" algn="tl">
                    <a:srgbClr val="000000"/>
                  </a:outerShdw>
                </a:effectLst>
                <a:latin typeface="Candara" pitchFamily="34" charset="0"/>
              </a:rPr>
              <a:t>Mot d’accueil</a:t>
            </a:r>
          </a:p>
          <a:p>
            <a:pPr marL="365760" indent="-256032" algn="ctr" eaLnBrk="1" fontAlgn="auto" hangingPunct="1">
              <a:lnSpc>
                <a:spcPct val="120000"/>
              </a:lnSpc>
              <a:spcAft>
                <a:spcPts val="0"/>
              </a:spcAft>
              <a:buNone/>
              <a:defRPr/>
            </a:pPr>
            <a:r>
              <a:rPr lang="fr-FR" sz="4800" b="1" dirty="0" smtClean="0">
                <a:solidFill>
                  <a:schemeClr val="accent1">
                    <a:lumMod val="75000"/>
                  </a:schemeClr>
                </a:solidFill>
                <a:effectLst>
                  <a:outerShdw blurRad="38100" dist="38100" dir="2700000" algn="tl">
                    <a:srgbClr val="000000"/>
                  </a:outerShdw>
                </a:effectLst>
                <a:latin typeface="Candara" pitchFamily="34" charset="0"/>
              </a:rPr>
              <a:t>M. Jean Marc POULAIN</a:t>
            </a:r>
          </a:p>
          <a:p>
            <a:pPr marL="365760" indent="-256032" algn="ctr" eaLnBrk="1" fontAlgn="auto" hangingPunct="1">
              <a:lnSpc>
                <a:spcPct val="120000"/>
              </a:lnSpc>
              <a:spcAft>
                <a:spcPts val="0"/>
              </a:spcAft>
              <a:buNone/>
              <a:defRPr/>
            </a:pPr>
            <a:r>
              <a:rPr lang="fr-FR" sz="4800" b="1" dirty="0" smtClean="0">
                <a:solidFill>
                  <a:schemeClr val="accent1">
                    <a:lumMod val="75000"/>
                  </a:schemeClr>
                </a:solidFill>
                <a:effectLst>
                  <a:outerShdw blurRad="38100" dist="38100" dir="2700000" algn="tl">
                    <a:srgbClr val="000000"/>
                  </a:outerShdw>
                </a:effectLst>
                <a:latin typeface="Candara" pitchFamily="34" charset="0"/>
              </a:rPr>
              <a:t>Maire de MESLAY DU MAINE</a:t>
            </a:r>
            <a:endParaRPr lang="fr-FR" sz="4800" b="1" dirty="0">
              <a:solidFill>
                <a:schemeClr val="accent1">
                  <a:lumMod val="75000"/>
                </a:schemeClr>
              </a:solidFill>
              <a:effectLst>
                <a:outerShdw blurRad="38100" dist="38100" dir="2700000" algn="tl">
                  <a:srgbClr val="000000"/>
                </a:outerShdw>
              </a:effectLst>
              <a:latin typeface="Candara" pitchFamily="34"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ustDataLst>
      <p:tags r:id="rId1"/>
    </p:custDataLst>
    <p:extLst>
      <p:ext uri="{BB962C8B-B14F-4D97-AF65-F5344CB8AC3E}">
        <p14:creationId xmlns:p14="http://schemas.microsoft.com/office/powerpoint/2010/main" val="2733328268"/>
      </p:ext>
    </p:extLst>
  </p:cSld>
  <p:clrMapOvr>
    <a:masterClrMapping/>
  </p:clrMapOvr>
  <p:transition advTm="1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797550"/>
            <a:ext cx="895350" cy="895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04474"/>
            <a:ext cx="5929312" cy="4446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431800" y="228600"/>
            <a:ext cx="802863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9pPr>
          </a:lstStyle>
          <a:p>
            <a:r>
              <a:rPr lang="fr-FR" altLang="fr-FR" sz="3200" dirty="0"/>
              <a:t>Championnats de France des Régions</a:t>
            </a:r>
          </a:p>
        </p:txBody>
      </p:sp>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1089242"/>
            <a:ext cx="4719637" cy="2430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79368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5840947"/>
            <a:ext cx="895350" cy="895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Text Box 2"/>
          <p:cNvSpPr txBox="1">
            <a:spLocks noChangeArrowheads="1"/>
          </p:cNvSpPr>
          <p:nvPr/>
        </p:nvSpPr>
        <p:spPr bwMode="auto">
          <a:xfrm>
            <a:off x="4788024" y="57697"/>
            <a:ext cx="40322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r>
              <a:rPr lang="fr-FR" altLang="fr-FR" sz="3200" dirty="0"/>
              <a:t>Développement</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26340"/>
            <a:ext cx="7894832" cy="42907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913748"/>
            <a:ext cx="7992888" cy="17379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78124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797550"/>
            <a:ext cx="895350" cy="895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Text Box 2"/>
          <p:cNvSpPr txBox="1">
            <a:spLocks noChangeArrowheads="1"/>
          </p:cNvSpPr>
          <p:nvPr/>
        </p:nvSpPr>
        <p:spPr bwMode="auto">
          <a:xfrm>
            <a:off x="755576" y="5624512"/>
            <a:ext cx="367240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r>
              <a:rPr lang="fr-FR" altLang="fr-FR" dirty="0"/>
              <a:t>Projet de Ligue</a:t>
            </a:r>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404664"/>
            <a:ext cx="7887222" cy="29206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AutoShape 4"/>
          <p:cNvSpPr>
            <a:spLocks noChangeArrowheads="1"/>
          </p:cNvSpPr>
          <p:nvPr/>
        </p:nvSpPr>
        <p:spPr bwMode="auto">
          <a:xfrm>
            <a:off x="4356100" y="2348880"/>
            <a:ext cx="360362" cy="1439863"/>
          </a:xfrm>
          <a:prstGeom prst="downArrow">
            <a:avLst>
              <a:gd name="adj1" fmla="val 50000"/>
              <a:gd name="adj2" fmla="val 99890"/>
            </a:avLst>
          </a:prstGeom>
          <a:solidFill>
            <a:srgbClr val="EEEEEE"/>
          </a:solidFill>
          <a:ln w="9525"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365" name="AutoShape 5"/>
          <p:cNvSpPr>
            <a:spLocks noChangeArrowheads="1"/>
          </p:cNvSpPr>
          <p:nvPr/>
        </p:nvSpPr>
        <p:spPr bwMode="auto">
          <a:xfrm>
            <a:off x="2431517" y="3933056"/>
            <a:ext cx="4319587" cy="1079500"/>
          </a:xfrm>
          <a:prstGeom prst="roundRect">
            <a:avLst>
              <a:gd name="adj" fmla="val 16667"/>
            </a:avLst>
          </a:prstGeom>
          <a:solidFill>
            <a:srgbClr val="CFE7F5"/>
          </a:solidFill>
          <a:ln w="72000" cap="flat">
            <a:solidFill>
              <a:srgbClr val="0084D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6000" tIns="102168" rIns="126000" bIns="81000" anchor="ct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400" b="1" i="1">
                <a:solidFill>
                  <a:srgbClr val="1C1C1C"/>
                </a:solidFill>
              </a:rPr>
              <a:t>Soutien au projet de club</a:t>
            </a:r>
          </a:p>
        </p:txBody>
      </p:sp>
    </p:spTree>
    <p:extLst>
      <p:ext uri="{BB962C8B-B14F-4D97-AF65-F5344CB8AC3E}">
        <p14:creationId xmlns:p14="http://schemas.microsoft.com/office/powerpoint/2010/main" val="3709594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idx="1"/>
          </p:nvPr>
        </p:nvSpPr>
        <p:spPr>
          <a:xfrm>
            <a:off x="1979712" y="2348880"/>
            <a:ext cx="5035550" cy="806450"/>
          </a:xfrm>
        </p:spPr>
        <p:txBody>
          <a:bodyPr>
            <a:noAutofit/>
          </a:bodyPr>
          <a:lstStyle/>
          <a:p>
            <a:pPr marL="365760" indent="-256032" algn="ctr" eaLnBrk="1" fontAlgn="auto" hangingPunct="1">
              <a:spcAft>
                <a:spcPts val="0"/>
              </a:spcAft>
              <a:buFont typeface="Wingdings" pitchFamily="2" charset="2"/>
              <a:buNone/>
              <a:defRPr/>
            </a:pPr>
            <a:r>
              <a:rPr lang="fr-FR" sz="4800" b="1" dirty="0">
                <a:solidFill>
                  <a:schemeClr val="accent1">
                    <a:lumMod val="75000"/>
                  </a:schemeClr>
                </a:solidFill>
                <a:effectLst>
                  <a:outerShdw blurRad="38100" dist="38100" dir="2700000" algn="tl">
                    <a:srgbClr val="000000"/>
                  </a:outerShdw>
                </a:effectLst>
                <a:latin typeface="Candara" pitchFamily="34" charset="0"/>
              </a:rPr>
              <a:t>Réponse aux Vœux</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ransition advTm="1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83568" y="2276872"/>
            <a:ext cx="7416824" cy="1440160"/>
          </a:xfrm>
        </p:spPr>
        <p:txBody>
          <a:bodyPr>
            <a:normAutofit fontScale="90000"/>
          </a:bodyPr>
          <a:lstStyle/>
          <a:p>
            <a:pPr marL="365760" indent="-256032" algn="ctr" eaLnBrk="1" fontAlgn="auto" hangingPunct="1">
              <a:spcAft>
                <a:spcPts val="0"/>
              </a:spcAft>
              <a:defRPr/>
            </a:pPr>
            <a:r>
              <a:rPr lang="fr-FR" sz="4400" dirty="0">
                <a:solidFill>
                  <a:srgbClr val="CC9900"/>
                </a:solidFill>
                <a:effectLst>
                  <a:outerShdw blurRad="38100" dist="38100" dir="2700000" algn="tl">
                    <a:srgbClr val="000000"/>
                  </a:outerShdw>
                </a:effectLst>
                <a:latin typeface="Arial" pitchFamily="34" charset="0"/>
                <a:cs typeface="Arial" pitchFamily="34" charset="0"/>
              </a:rPr>
              <a:t/>
            </a:r>
            <a:br>
              <a:rPr lang="fr-FR" sz="4400" dirty="0">
                <a:solidFill>
                  <a:srgbClr val="CC9900"/>
                </a:solidFill>
                <a:effectLst>
                  <a:outerShdw blurRad="38100" dist="38100" dir="2700000" algn="tl">
                    <a:srgbClr val="000000"/>
                  </a:outerShdw>
                </a:effectLst>
                <a:latin typeface="Arial" pitchFamily="34" charset="0"/>
                <a:cs typeface="Arial" pitchFamily="34" charset="0"/>
              </a:rPr>
            </a:br>
            <a:r>
              <a:rPr lang="fr-FR" sz="5400" b="1" dirty="0">
                <a:solidFill>
                  <a:srgbClr val="0070C0"/>
                </a:solidFill>
                <a:effectLst>
                  <a:outerShdw blurRad="38100" dist="38100" dir="2700000" algn="tl">
                    <a:srgbClr val="000000"/>
                  </a:outerShdw>
                </a:effectLst>
                <a:latin typeface="Candara" pitchFamily="34" charset="0"/>
                <a:cs typeface="Arial" pitchFamily="34" charset="0"/>
              </a:rPr>
              <a:t> </a:t>
            </a:r>
            <a:r>
              <a:rPr lang="fr-FR" sz="5400" b="1" dirty="0">
                <a:solidFill>
                  <a:schemeClr val="accent1">
                    <a:lumMod val="75000"/>
                  </a:schemeClr>
                </a:solidFill>
                <a:effectLst>
                  <a:outerShdw blurRad="38100" dist="38100" dir="2700000" algn="tl">
                    <a:srgbClr val="000000"/>
                  </a:outerShdw>
                </a:effectLst>
                <a:latin typeface="Candara" pitchFamily="34" charset="0"/>
                <a:cs typeface="Arial" pitchFamily="34" charset="0"/>
              </a:rPr>
              <a:t>Remise des récompenses</a:t>
            </a:r>
            <a:r>
              <a:rPr lang="fr-FR" sz="5400" b="1" dirty="0">
                <a:solidFill>
                  <a:srgbClr val="0070C0"/>
                </a:solidFill>
                <a:effectLst>
                  <a:outerShdw blurRad="38100" dist="38100" dir="2700000" algn="tl">
                    <a:srgbClr val="000000"/>
                  </a:outerShdw>
                </a:effectLst>
                <a:latin typeface="Candara" pitchFamily="34" charset="0"/>
                <a:cs typeface="Arial" pitchFamily="34" charset="0"/>
              </a:rPr>
              <a:t/>
            </a:r>
            <a:br>
              <a:rPr lang="fr-FR" sz="5400" b="1" dirty="0">
                <a:solidFill>
                  <a:srgbClr val="0070C0"/>
                </a:solidFill>
                <a:effectLst>
                  <a:outerShdw blurRad="38100" dist="38100" dir="2700000" algn="tl">
                    <a:srgbClr val="000000"/>
                  </a:outerShdw>
                </a:effectLst>
                <a:latin typeface="Candara" pitchFamily="34" charset="0"/>
                <a:cs typeface="Arial" pitchFamily="34" charset="0"/>
              </a:rPr>
            </a:br>
            <a:endParaRPr lang="fr-FR" sz="5400" b="1" dirty="0">
              <a:solidFill>
                <a:srgbClr val="0070C0"/>
              </a:solidFill>
              <a:latin typeface="Candara"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extLst>
      <p:ext uri="{BB962C8B-B14F-4D97-AF65-F5344CB8AC3E}">
        <p14:creationId xmlns:p14="http://schemas.microsoft.com/office/powerpoint/2010/main" val="1652554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16"/>
          <p:cNvSpPr txBox="1">
            <a:spLocks noChangeArrowheads="1"/>
          </p:cNvSpPr>
          <p:nvPr/>
        </p:nvSpPr>
        <p:spPr bwMode="auto">
          <a:xfrm>
            <a:off x="827584" y="2564904"/>
            <a:ext cx="7632848" cy="707876"/>
          </a:xfrm>
          <a:prstGeom prst="rect">
            <a:avLst/>
          </a:prstGeom>
          <a:noFill/>
          <a:ln w="9525">
            <a:noFill/>
            <a:miter lim="800000"/>
            <a:headEnd/>
            <a:tailEnd/>
          </a:ln>
        </p:spPr>
        <p:txBody>
          <a:bodyPr wrap="square" lIns="91429" tIns="45715" rIns="91429" bIns="45715">
            <a:spAutoFit/>
          </a:bodyPr>
          <a:lstStyle/>
          <a:p>
            <a:pPr eaLnBrk="1" hangingPunct="1">
              <a:spcBef>
                <a:spcPct val="50000"/>
              </a:spcBef>
            </a:pPr>
            <a:r>
              <a:rPr lang="fr-FR" b="1" dirty="0">
                <a:solidFill>
                  <a:schemeClr val="accent1">
                    <a:lumMod val="75000"/>
                  </a:schemeClr>
                </a:solidFill>
                <a:latin typeface="Candara" pitchFamily="34" charset="0"/>
                <a:cs typeface="Arial" pitchFamily="34" charset="0"/>
              </a:rPr>
              <a:t>- Clubs Formateurs</a:t>
            </a:r>
          </a:p>
        </p:txBody>
      </p:sp>
      <p:sp>
        <p:nvSpPr>
          <p:cNvPr id="4" name="Text Box 16"/>
          <p:cNvSpPr txBox="1">
            <a:spLocks noChangeArrowheads="1"/>
          </p:cNvSpPr>
          <p:nvPr/>
        </p:nvSpPr>
        <p:spPr bwMode="auto">
          <a:xfrm>
            <a:off x="827584" y="3573016"/>
            <a:ext cx="6624637" cy="707876"/>
          </a:xfrm>
          <a:prstGeom prst="rect">
            <a:avLst/>
          </a:prstGeom>
          <a:noFill/>
          <a:ln w="9525">
            <a:noFill/>
            <a:miter lim="800000"/>
            <a:headEnd/>
            <a:tailEnd/>
          </a:ln>
        </p:spPr>
        <p:txBody>
          <a:bodyPr wrap="square" lIns="91429" tIns="45715" rIns="91429" bIns="45715">
            <a:spAutoFit/>
          </a:bodyPr>
          <a:lstStyle/>
          <a:p>
            <a:pPr eaLnBrk="1" hangingPunct="1">
              <a:spcBef>
                <a:spcPct val="50000"/>
              </a:spcBef>
            </a:pPr>
            <a:r>
              <a:rPr lang="fr-FR" b="1" dirty="0">
                <a:solidFill>
                  <a:schemeClr val="accent1">
                    <a:lumMod val="75000"/>
                  </a:schemeClr>
                </a:solidFill>
                <a:latin typeface="Candara" pitchFamily="34" charset="0"/>
                <a:cs typeface="Arial" pitchFamily="34" charset="0"/>
              </a:rPr>
              <a:t>- Clubs labellisés</a:t>
            </a:r>
          </a:p>
        </p:txBody>
      </p:sp>
      <p:sp>
        <p:nvSpPr>
          <p:cNvPr id="6" name="Text Box 16"/>
          <p:cNvSpPr txBox="1">
            <a:spLocks noChangeArrowheads="1"/>
          </p:cNvSpPr>
          <p:nvPr/>
        </p:nvSpPr>
        <p:spPr bwMode="auto">
          <a:xfrm>
            <a:off x="827583" y="4581128"/>
            <a:ext cx="6624637" cy="707876"/>
          </a:xfrm>
          <a:prstGeom prst="rect">
            <a:avLst/>
          </a:prstGeom>
          <a:noFill/>
          <a:ln w="9525">
            <a:noFill/>
            <a:miter lim="800000"/>
            <a:headEnd/>
            <a:tailEnd/>
          </a:ln>
        </p:spPr>
        <p:txBody>
          <a:bodyPr wrap="square" lIns="91429" tIns="45715" rIns="91429" bIns="45715">
            <a:spAutoFit/>
          </a:bodyPr>
          <a:lstStyle/>
          <a:p>
            <a:pPr eaLnBrk="1" hangingPunct="1">
              <a:spcBef>
                <a:spcPct val="50000"/>
              </a:spcBef>
            </a:pPr>
            <a:r>
              <a:rPr lang="fr-FR" b="1" dirty="0">
                <a:solidFill>
                  <a:schemeClr val="accent1">
                    <a:lumMod val="75000"/>
                  </a:schemeClr>
                </a:solidFill>
                <a:latin typeface="Candara" pitchFamily="34" charset="0"/>
                <a:cs typeface="Arial" pitchFamily="34" charset="0"/>
              </a:rPr>
              <a:t>- Mérite Régional</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extLst>
      <p:ext uri="{BB962C8B-B14F-4D97-AF65-F5344CB8AC3E}">
        <p14:creationId xmlns:p14="http://schemas.microsoft.com/office/powerpoint/2010/main" val="3257487329"/>
      </p:ext>
    </p:extLst>
  </p:cSld>
  <p:clrMapOvr>
    <a:masterClrMapping/>
  </p:clrMapOvr>
  <p:transition advTm="1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683568" y="908720"/>
          <a:ext cx="6696744" cy="5616624"/>
        </p:xfrm>
        <a:graphic>
          <a:graphicData uri="http://schemas.openxmlformats.org/drawingml/2006/table">
            <a:tbl>
              <a:tblPr>
                <a:tableStyleId>{5940675A-B579-460E-94D1-54222C63F5DA}</a:tableStyleId>
              </a:tblPr>
              <a:tblGrid>
                <a:gridCol w="458680">
                  <a:extLst>
                    <a:ext uri="{9D8B030D-6E8A-4147-A177-3AD203B41FA5}">
                      <a16:colId xmlns="" xmlns:a16="http://schemas.microsoft.com/office/drawing/2014/main" val="20000"/>
                    </a:ext>
                  </a:extLst>
                </a:gridCol>
                <a:gridCol w="4403339">
                  <a:extLst>
                    <a:ext uri="{9D8B030D-6E8A-4147-A177-3AD203B41FA5}">
                      <a16:colId xmlns="" xmlns:a16="http://schemas.microsoft.com/office/drawing/2014/main" val="20001"/>
                    </a:ext>
                  </a:extLst>
                </a:gridCol>
                <a:gridCol w="1834725">
                  <a:extLst>
                    <a:ext uri="{9D8B030D-6E8A-4147-A177-3AD203B41FA5}">
                      <a16:colId xmlns="" xmlns:a16="http://schemas.microsoft.com/office/drawing/2014/main" val="20002"/>
                    </a:ext>
                  </a:extLst>
                </a:gridCol>
              </a:tblGrid>
              <a:tr h="470815">
                <a:tc>
                  <a:txBody>
                    <a:bodyPr/>
                    <a:lstStyle/>
                    <a:p>
                      <a:pPr algn="l" fontAlgn="t"/>
                      <a:r>
                        <a:rPr lang="fr-FR" sz="1600" b="1" u="none" strike="noStrike" dirty="0">
                          <a:effectLst/>
                          <a:latin typeface="Candara" panose="020E0502030303020204" pitchFamily="34" charset="0"/>
                        </a:rPr>
                        <a:t> </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2400" b="1" u="none" strike="noStrike" dirty="0">
                          <a:effectLst/>
                          <a:latin typeface="Candara" panose="020E0502030303020204" pitchFamily="34" charset="0"/>
                        </a:rPr>
                        <a:t>Clubs</a:t>
                      </a:r>
                      <a:endParaRPr lang="fr-FR" sz="24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2000" b="1" u="none" strike="noStrike" dirty="0" smtClean="0">
                          <a:effectLst/>
                          <a:latin typeface="Candara" panose="020E0502030303020204" pitchFamily="34" charset="0"/>
                        </a:rPr>
                        <a:t>Points</a:t>
                      </a:r>
                      <a:endParaRPr lang="fr-FR" sz="2000" b="1" i="0" u="none" strike="noStrike" dirty="0">
                        <a:solidFill>
                          <a:srgbClr val="000000"/>
                        </a:solidFill>
                        <a:effectLst/>
                        <a:latin typeface="Candara" panose="020E0502030303020204" pitchFamily="34" charset="0"/>
                      </a:endParaRPr>
                    </a:p>
                  </a:txBody>
                  <a:tcPr marL="8206" marR="8206" marT="8206" marB="0" anchor="ctr"/>
                </a:tc>
                <a:extLst>
                  <a:ext uri="{0D108BD9-81ED-4DB2-BD59-A6C34878D82A}">
                    <a16:rowId xmlns="" xmlns:a16="http://schemas.microsoft.com/office/drawing/2014/main" val="10000"/>
                  </a:ext>
                </a:extLst>
              </a:tr>
              <a:tr h="317322">
                <a:tc>
                  <a:txBody>
                    <a:bodyPr/>
                    <a:lstStyle/>
                    <a:p>
                      <a:pPr algn="ctr" fontAlgn="t"/>
                      <a:r>
                        <a:rPr lang="fr-FR" sz="1600" b="1" u="none" strike="noStrike" dirty="0">
                          <a:effectLst/>
                          <a:latin typeface="Candara" panose="020E0502030303020204" pitchFamily="34" charset="0"/>
                        </a:rPr>
                        <a:t>1</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u="none" strike="noStrike" dirty="0" smtClean="0">
                          <a:effectLst/>
                          <a:latin typeface="Candara" panose="020E0502030303020204" pitchFamily="34" charset="0"/>
                        </a:rPr>
                        <a:t>ANGERS Les Loups</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u="none" strike="noStrike" dirty="0" smtClean="0">
                          <a:effectLst/>
                          <a:latin typeface="Arial" panose="020B0604020202020204" pitchFamily="34" charset="0"/>
                          <a:cs typeface="Arial" panose="020B0604020202020204" pitchFamily="34" charset="0"/>
                        </a:rPr>
                        <a:t>1110</a:t>
                      </a:r>
                      <a:endParaRPr lang="fr-FR" sz="1600" b="0" i="0" u="none" strike="noStrike" dirty="0">
                        <a:solidFill>
                          <a:srgbClr val="FFFFFF"/>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1"/>
                  </a:ext>
                </a:extLst>
              </a:tr>
              <a:tr h="317322">
                <a:tc>
                  <a:txBody>
                    <a:bodyPr/>
                    <a:lstStyle/>
                    <a:p>
                      <a:pPr algn="ctr" fontAlgn="t"/>
                      <a:r>
                        <a:rPr lang="fr-FR" sz="1600" b="1" u="none" strike="noStrike" dirty="0">
                          <a:effectLst/>
                          <a:latin typeface="Candara" panose="020E0502030303020204" pitchFamily="34" charset="0"/>
                        </a:rPr>
                        <a:t>2</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u="none" strike="noStrike" dirty="0" smtClean="0">
                          <a:effectLst/>
                          <a:latin typeface="Candara" panose="020E0502030303020204" pitchFamily="34" charset="0"/>
                        </a:rPr>
                        <a:t>NANTES</a:t>
                      </a:r>
                      <a:r>
                        <a:rPr lang="fr-FR" sz="1600" b="1" u="none" strike="noStrike" baseline="0" dirty="0" smtClean="0">
                          <a:effectLst/>
                          <a:latin typeface="Candara" panose="020E0502030303020204" pitchFamily="34" charset="0"/>
                        </a:rPr>
                        <a:t> St Médard </a:t>
                      </a:r>
                      <a:r>
                        <a:rPr lang="fr-FR" sz="1600" b="1" u="none" strike="noStrike" baseline="0" dirty="0" err="1" smtClean="0">
                          <a:effectLst/>
                          <a:latin typeface="Candara" panose="020E0502030303020204" pitchFamily="34" charset="0"/>
                        </a:rPr>
                        <a:t>Doulon</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754</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2"/>
                  </a:ext>
                </a:extLst>
              </a:tr>
              <a:tr h="317322">
                <a:tc>
                  <a:txBody>
                    <a:bodyPr/>
                    <a:lstStyle/>
                    <a:p>
                      <a:pPr algn="ctr" fontAlgn="t"/>
                      <a:r>
                        <a:rPr lang="fr-FR" sz="1600" b="1" u="none" strike="noStrike" dirty="0">
                          <a:effectLst/>
                          <a:latin typeface="Candara" panose="020E0502030303020204" pitchFamily="34" charset="0"/>
                        </a:rPr>
                        <a:t>3</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chemeClr val="tx1"/>
                          </a:solidFill>
                          <a:effectLst/>
                          <a:latin typeface="Candara" panose="020E0502030303020204" pitchFamily="34" charset="0"/>
                        </a:rPr>
                        <a:t>LA</a:t>
                      </a:r>
                      <a:r>
                        <a:rPr lang="fr-FR" sz="1600" b="1" i="0" u="none" strike="noStrike" baseline="0" dirty="0" smtClean="0">
                          <a:solidFill>
                            <a:schemeClr val="tx1"/>
                          </a:solidFill>
                          <a:effectLst/>
                          <a:latin typeface="Candara" panose="020E0502030303020204" pitchFamily="34" charset="0"/>
                        </a:rPr>
                        <a:t> ROMAGNE</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681</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3"/>
                  </a:ext>
                </a:extLst>
              </a:tr>
              <a:tr h="317322">
                <a:tc>
                  <a:txBody>
                    <a:bodyPr/>
                    <a:lstStyle/>
                    <a:p>
                      <a:pPr algn="ctr" fontAlgn="t"/>
                      <a:r>
                        <a:rPr lang="fr-FR" sz="1600" b="1" u="none" strike="noStrike" dirty="0">
                          <a:effectLst/>
                          <a:latin typeface="Candara" panose="020E0502030303020204" pitchFamily="34" charset="0"/>
                        </a:rPr>
                        <a:t>4</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rgbClr val="000000"/>
                          </a:solidFill>
                          <a:effectLst/>
                          <a:latin typeface="Candara" panose="020E0502030303020204" pitchFamily="34" charset="0"/>
                        </a:rPr>
                        <a:t>BELLEVIGNY ESBV</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649</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4"/>
                  </a:ext>
                </a:extLst>
              </a:tr>
              <a:tr h="317322">
                <a:tc>
                  <a:txBody>
                    <a:bodyPr/>
                    <a:lstStyle/>
                    <a:p>
                      <a:pPr algn="ctr" fontAlgn="t"/>
                      <a:r>
                        <a:rPr lang="fr-FR" sz="1600" b="1" u="none" strike="noStrike" dirty="0">
                          <a:effectLst/>
                          <a:latin typeface="Candara" panose="020E0502030303020204" pitchFamily="34" charset="0"/>
                        </a:rPr>
                        <a:t>5</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chemeClr val="tx1"/>
                          </a:solidFill>
                          <a:effectLst/>
                          <a:latin typeface="Candara" panose="020E0502030303020204" pitchFamily="34" charset="0"/>
                        </a:rPr>
                        <a:t>ST</a:t>
                      </a:r>
                      <a:r>
                        <a:rPr lang="fr-FR" sz="1600" b="1" i="0" u="none" strike="noStrike" baseline="0" dirty="0" smtClean="0">
                          <a:solidFill>
                            <a:schemeClr val="tx1"/>
                          </a:solidFill>
                          <a:effectLst/>
                          <a:latin typeface="Candara" panose="020E0502030303020204" pitchFamily="34" charset="0"/>
                        </a:rPr>
                        <a:t> JULIEN TT</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535</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5"/>
                  </a:ext>
                </a:extLst>
              </a:tr>
              <a:tr h="317322">
                <a:tc>
                  <a:txBody>
                    <a:bodyPr/>
                    <a:lstStyle/>
                    <a:p>
                      <a:pPr algn="ctr" fontAlgn="t"/>
                      <a:r>
                        <a:rPr lang="fr-FR" sz="1600" b="1" u="none" strike="noStrike">
                          <a:effectLst/>
                          <a:latin typeface="Candara" panose="020E0502030303020204" pitchFamily="34" charset="0"/>
                        </a:rPr>
                        <a:t>6</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u="none" strike="noStrike" dirty="0" smtClean="0">
                          <a:effectLst/>
                          <a:latin typeface="Candara" panose="020E0502030303020204" pitchFamily="34" charset="0"/>
                        </a:rPr>
                        <a:t>LE</a:t>
                      </a:r>
                      <a:r>
                        <a:rPr lang="fr-FR" sz="1600" b="1" u="none" strike="noStrike" baseline="0" dirty="0" smtClean="0">
                          <a:effectLst/>
                          <a:latin typeface="Candara" panose="020E0502030303020204" pitchFamily="34" charset="0"/>
                        </a:rPr>
                        <a:t> MANS SARTHE TT</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508</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6"/>
                  </a:ext>
                </a:extLst>
              </a:tr>
              <a:tr h="317322">
                <a:tc>
                  <a:txBody>
                    <a:bodyPr/>
                    <a:lstStyle/>
                    <a:p>
                      <a:pPr algn="ctr" fontAlgn="t"/>
                      <a:r>
                        <a:rPr lang="fr-FR" sz="1600" b="1" u="none" strike="noStrike">
                          <a:effectLst/>
                          <a:latin typeface="Candara" panose="020E0502030303020204" pitchFamily="34" charset="0"/>
                        </a:rPr>
                        <a:t>7</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chemeClr val="tx1"/>
                          </a:solidFill>
                          <a:effectLst/>
                          <a:latin typeface="Candara" panose="020E0502030303020204" pitchFamily="34" charset="0"/>
                        </a:rPr>
                        <a:t>LAVAL</a:t>
                      </a:r>
                      <a:r>
                        <a:rPr lang="fr-FR" sz="1600" b="1" i="0" u="none" strike="noStrike" baseline="0" dirty="0" smtClean="0">
                          <a:solidFill>
                            <a:schemeClr val="tx1"/>
                          </a:solidFill>
                          <a:effectLst/>
                          <a:latin typeface="Candara" panose="020E0502030303020204" pitchFamily="34" charset="0"/>
                        </a:rPr>
                        <a:t> FA</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464</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7"/>
                  </a:ext>
                </a:extLst>
              </a:tr>
              <a:tr h="317322">
                <a:tc>
                  <a:txBody>
                    <a:bodyPr/>
                    <a:lstStyle/>
                    <a:p>
                      <a:pPr algn="ctr" fontAlgn="t"/>
                      <a:r>
                        <a:rPr lang="fr-FR" sz="1600" b="1" u="none" strike="noStrike">
                          <a:effectLst/>
                          <a:latin typeface="Candara" panose="020E0502030303020204" pitchFamily="34" charset="0"/>
                        </a:rPr>
                        <a:t>8</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u="none" strike="noStrike" dirty="0" smtClean="0">
                          <a:effectLst/>
                          <a:latin typeface="Candara" panose="020E0502030303020204" pitchFamily="34" charset="0"/>
                        </a:rPr>
                        <a:t>ARNAGE</a:t>
                      </a:r>
                      <a:r>
                        <a:rPr lang="fr-FR" sz="1600" b="1" u="none" strike="noStrike" baseline="0" dirty="0" smtClean="0">
                          <a:effectLst/>
                          <a:latin typeface="Candara" panose="020E0502030303020204" pitchFamily="34" charset="0"/>
                        </a:rPr>
                        <a:t> US</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270</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8"/>
                  </a:ext>
                </a:extLst>
              </a:tr>
              <a:tr h="317322">
                <a:tc>
                  <a:txBody>
                    <a:bodyPr/>
                    <a:lstStyle/>
                    <a:p>
                      <a:pPr algn="ctr" fontAlgn="t"/>
                      <a:r>
                        <a:rPr lang="fr-FR" sz="1600" b="1" u="none" strike="noStrike">
                          <a:effectLst/>
                          <a:latin typeface="Candara" panose="020E0502030303020204" pitchFamily="34" charset="0"/>
                        </a:rPr>
                        <a:t>9</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chemeClr val="tx1"/>
                          </a:solidFill>
                          <a:effectLst/>
                          <a:latin typeface="Candara" panose="020E0502030303020204" pitchFamily="34" charset="0"/>
                        </a:rPr>
                        <a:t>BEAUFOU</a:t>
                      </a:r>
                      <a:r>
                        <a:rPr lang="fr-FR" sz="1600" b="1" i="0" u="none" strike="noStrike" baseline="0" dirty="0" smtClean="0">
                          <a:solidFill>
                            <a:schemeClr val="tx1"/>
                          </a:solidFill>
                          <a:effectLst/>
                          <a:latin typeface="Candara" panose="020E0502030303020204" pitchFamily="34" charset="0"/>
                        </a:rPr>
                        <a:t> ASLV</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252</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09"/>
                  </a:ext>
                </a:extLst>
              </a:tr>
              <a:tr h="317322">
                <a:tc>
                  <a:txBody>
                    <a:bodyPr/>
                    <a:lstStyle/>
                    <a:p>
                      <a:pPr algn="ctr" fontAlgn="t"/>
                      <a:r>
                        <a:rPr lang="fr-FR" sz="1600" b="1" u="none" strike="noStrike">
                          <a:effectLst/>
                          <a:latin typeface="Candara" panose="020E0502030303020204" pitchFamily="34" charset="0"/>
                        </a:rPr>
                        <a:t>10</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chemeClr val="tx1"/>
                          </a:solidFill>
                          <a:effectLst/>
                          <a:latin typeface="Candara" panose="020E0502030303020204" pitchFamily="34" charset="0"/>
                        </a:rPr>
                        <a:t>ANILLE</a:t>
                      </a:r>
                      <a:r>
                        <a:rPr lang="fr-FR" sz="1600" b="1" i="0" u="none" strike="noStrike" baseline="0" dirty="0" smtClean="0">
                          <a:solidFill>
                            <a:schemeClr val="tx1"/>
                          </a:solidFill>
                          <a:effectLst/>
                          <a:latin typeface="Candara" panose="020E0502030303020204" pitchFamily="34" charset="0"/>
                        </a:rPr>
                        <a:t> BRAYE ABTT</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212</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10"/>
                  </a:ext>
                </a:extLst>
              </a:tr>
              <a:tr h="317322">
                <a:tc>
                  <a:txBody>
                    <a:bodyPr/>
                    <a:lstStyle/>
                    <a:p>
                      <a:pPr algn="ctr" fontAlgn="t"/>
                      <a:r>
                        <a:rPr lang="fr-FR" sz="1600" b="1" u="none" strike="noStrike">
                          <a:effectLst/>
                          <a:latin typeface="Candara" panose="020E0502030303020204" pitchFamily="34" charset="0"/>
                        </a:rPr>
                        <a:t>11</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chemeClr val="tx1"/>
                          </a:solidFill>
                          <a:effectLst/>
                          <a:latin typeface="Candara" panose="020E0502030303020204" pitchFamily="34" charset="0"/>
                        </a:rPr>
                        <a:t>ST</a:t>
                      </a:r>
                      <a:r>
                        <a:rPr lang="fr-FR" sz="1600" b="1" i="0" u="none" strike="noStrike" baseline="0" dirty="0" smtClean="0">
                          <a:solidFill>
                            <a:schemeClr val="tx1"/>
                          </a:solidFill>
                          <a:effectLst/>
                          <a:latin typeface="Candara" panose="020E0502030303020204" pitchFamily="34" charset="0"/>
                        </a:rPr>
                        <a:t> HILAIRE DE LOULAY</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178</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11"/>
                  </a:ext>
                </a:extLst>
              </a:tr>
              <a:tr h="317322">
                <a:tc>
                  <a:txBody>
                    <a:bodyPr/>
                    <a:lstStyle/>
                    <a:p>
                      <a:pPr algn="ctr" fontAlgn="t"/>
                      <a:r>
                        <a:rPr lang="fr-FR" sz="1600" b="1" u="none" strike="noStrike">
                          <a:effectLst/>
                          <a:latin typeface="Candara" panose="020E0502030303020204" pitchFamily="34" charset="0"/>
                        </a:rPr>
                        <a:t>12</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rgbClr val="000000"/>
                          </a:solidFill>
                          <a:effectLst/>
                          <a:latin typeface="Candara" panose="020E0502030303020204" pitchFamily="34" charset="0"/>
                        </a:rPr>
                        <a:t>MONTJEAN TT</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144</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12"/>
                  </a:ext>
                </a:extLst>
              </a:tr>
              <a:tr h="317322">
                <a:tc>
                  <a:txBody>
                    <a:bodyPr/>
                    <a:lstStyle/>
                    <a:p>
                      <a:pPr algn="ctr" fontAlgn="t"/>
                      <a:r>
                        <a:rPr lang="fr-FR" sz="1600" b="1" u="none" strike="noStrike">
                          <a:effectLst/>
                          <a:latin typeface="Candara" panose="020E0502030303020204" pitchFamily="34" charset="0"/>
                        </a:rPr>
                        <a:t>13</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chemeClr val="tx1"/>
                          </a:solidFill>
                          <a:effectLst/>
                          <a:latin typeface="Candara" panose="020E0502030303020204" pitchFamily="34" charset="0"/>
                        </a:rPr>
                        <a:t>ST</a:t>
                      </a:r>
                      <a:r>
                        <a:rPr lang="fr-FR" sz="1600" b="1" i="0" u="none" strike="noStrike" baseline="0" dirty="0" smtClean="0">
                          <a:solidFill>
                            <a:schemeClr val="tx1"/>
                          </a:solidFill>
                          <a:effectLst/>
                          <a:latin typeface="Candara" panose="020E0502030303020204" pitchFamily="34" charset="0"/>
                        </a:rPr>
                        <a:t> SEBASTIEN PPC</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139</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13"/>
                  </a:ext>
                </a:extLst>
              </a:tr>
              <a:tr h="317322">
                <a:tc>
                  <a:txBody>
                    <a:bodyPr/>
                    <a:lstStyle/>
                    <a:p>
                      <a:pPr algn="ctr" fontAlgn="t"/>
                      <a:r>
                        <a:rPr lang="fr-FR" sz="1600" b="1" u="none" strike="noStrike">
                          <a:effectLst/>
                          <a:latin typeface="Candara" panose="020E0502030303020204" pitchFamily="34" charset="0"/>
                        </a:rPr>
                        <a:t>14</a:t>
                      </a:r>
                      <a:endParaRPr lang="fr-FR" sz="1600" b="1" i="0" u="none" strike="noStrike">
                        <a:solidFill>
                          <a:srgbClr val="000000"/>
                        </a:solidFill>
                        <a:effectLst/>
                        <a:latin typeface="Candara" panose="020E0502030303020204" pitchFamily="34" charset="0"/>
                      </a:endParaRPr>
                    </a:p>
                  </a:txBody>
                  <a:tcPr marL="8206" marR="8206" marT="8206" marB="0" anchor="ctr"/>
                </a:tc>
                <a:tc>
                  <a:txBody>
                    <a:bodyPr/>
                    <a:lstStyle/>
                    <a:p>
                      <a:pPr algn="l" fontAlgn="t"/>
                      <a:r>
                        <a:rPr lang="fr-FR" sz="1600" b="1" i="0" u="none" strike="noStrike" dirty="0" smtClean="0">
                          <a:solidFill>
                            <a:schemeClr val="tx1"/>
                          </a:solidFill>
                          <a:effectLst/>
                          <a:latin typeface="Candara" panose="020E0502030303020204" pitchFamily="34" charset="0"/>
                        </a:rPr>
                        <a:t>CHANGE</a:t>
                      </a:r>
                      <a:r>
                        <a:rPr lang="fr-FR" sz="1600" b="1" i="0" u="none" strike="noStrike" baseline="0" dirty="0" smtClean="0">
                          <a:solidFill>
                            <a:schemeClr val="tx1"/>
                          </a:solidFill>
                          <a:effectLst/>
                          <a:latin typeface="Candara" panose="020E0502030303020204" pitchFamily="34" charset="0"/>
                        </a:rPr>
                        <a:t> US</a:t>
                      </a:r>
                      <a:endParaRPr lang="fr-FR" sz="1600" b="1" i="0" u="none" strike="noStrike" dirty="0">
                        <a:solidFill>
                          <a:srgbClr val="000000"/>
                        </a:solidFill>
                        <a:effectLst/>
                        <a:latin typeface="Candara" panose="020E0502030303020204" pitchFamily="34" charset="0"/>
                      </a:endParaRPr>
                    </a:p>
                  </a:txBody>
                  <a:tcPr marL="8206" marR="8206" marT="8206" marB="0" anchor="ct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138</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tc>
                <a:extLst>
                  <a:ext uri="{0D108BD9-81ED-4DB2-BD59-A6C34878D82A}">
                    <a16:rowId xmlns="" xmlns:a16="http://schemas.microsoft.com/office/drawing/2014/main" val="10014"/>
                  </a:ext>
                </a:extLst>
              </a:tr>
              <a:tr h="317322">
                <a:tc>
                  <a:txBody>
                    <a:bodyPr/>
                    <a:lstStyle/>
                    <a:p>
                      <a:pPr algn="ctr" fontAlgn="t"/>
                      <a:r>
                        <a:rPr lang="fr-FR" sz="1600" b="1" u="none" strike="noStrike" dirty="0">
                          <a:effectLst/>
                          <a:latin typeface="Candara" panose="020E0502030303020204" pitchFamily="34" charset="0"/>
                        </a:rPr>
                        <a:t>15</a:t>
                      </a:r>
                      <a:endParaRPr lang="fr-FR" sz="1600" b="1" i="0" u="none" strike="noStrike" dirty="0">
                        <a:solidFill>
                          <a:srgbClr val="000000"/>
                        </a:solidFill>
                        <a:effectLst/>
                        <a:latin typeface="Candara" panose="020E0502030303020204" pitchFamily="34" charset="0"/>
                      </a:endParaRPr>
                    </a:p>
                  </a:txBody>
                  <a:tcPr marL="8206" marR="8206" marT="8206" marB="0" anchor="ctr">
                    <a:lnB w="12700" cap="flat" cmpd="sng" algn="ctr">
                      <a:solidFill>
                        <a:schemeClr val="tx1"/>
                      </a:solidFill>
                      <a:prstDash val="solid"/>
                      <a:round/>
                      <a:headEnd type="none" w="med" len="med"/>
                      <a:tailEnd type="none" w="med" len="med"/>
                    </a:lnB>
                  </a:tcPr>
                </a:tc>
                <a:tc>
                  <a:txBody>
                    <a:bodyPr/>
                    <a:lstStyle/>
                    <a:p>
                      <a:pPr algn="l" fontAlgn="t"/>
                      <a:r>
                        <a:rPr lang="fr-FR" sz="1600" b="1" u="none" strike="noStrike" dirty="0" smtClean="0">
                          <a:effectLst/>
                          <a:latin typeface="Candara" panose="020E0502030303020204" pitchFamily="34" charset="0"/>
                        </a:rPr>
                        <a:t>OREE</a:t>
                      </a:r>
                      <a:r>
                        <a:rPr lang="fr-FR" sz="1600" b="1" u="none" strike="noStrike" baseline="0" dirty="0" smtClean="0">
                          <a:effectLst/>
                          <a:latin typeface="Candara" panose="020E0502030303020204" pitchFamily="34" charset="0"/>
                        </a:rPr>
                        <a:t> D’ANJOU</a:t>
                      </a:r>
                      <a:endParaRPr lang="fr-FR" sz="1600" b="1" i="0" u="none" strike="noStrike" dirty="0">
                        <a:solidFill>
                          <a:srgbClr val="000000"/>
                        </a:solidFill>
                        <a:effectLst/>
                        <a:latin typeface="Candara" panose="020E0502030303020204" pitchFamily="34" charset="0"/>
                      </a:endParaRPr>
                    </a:p>
                  </a:txBody>
                  <a:tcPr marL="8206" marR="8206" marT="8206" marB="0" anchor="ctr">
                    <a:lnB w="12700" cap="flat" cmpd="sng" algn="ctr">
                      <a:solidFill>
                        <a:schemeClr val="tx1"/>
                      </a:solidFill>
                      <a:prstDash val="solid"/>
                      <a:round/>
                      <a:headEnd type="none" w="med" len="med"/>
                      <a:tailEnd type="none" w="med" len="med"/>
                    </a:lnB>
                  </a:tcPr>
                </a:tc>
                <a:tc>
                  <a:txBody>
                    <a:bodyPr/>
                    <a:lstStyle/>
                    <a:p>
                      <a:pPr algn="ctr" fontAlgn="t"/>
                      <a:r>
                        <a:rPr lang="fr-FR" sz="1600" b="0" i="0" u="none" strike="noStrike" dirty="0" smtClean="0">
                          <a:solidFill>
                            <a:schemeClr val="tx1"/>
                          </a:solidFill>
                          <a:effectLst/>
                          <a:latin typeface="Arial" panose="020B0604020202020204" pitchFamily="34" charset="0"/>
                          <a:cs typeface="Arial" panose="020B0604020202020204" pitchFamily="34" charset="0"/>
                        </a:rPr>
                        <a:t>123</a:t>
                      </a:r>
                      <a:endParaRPr lang="fr-FR" sz="1600" b="0"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5"/>
                  </a:ext>
                </a:extLst>
              </a:tr>
              <a:tr h="385979">
                <a:tc gridSpan="3">
                  <a:txBody>
                    <a:bodyPr/>
                    <a:lstStyle/>
                    <a:p>
                      <a:pPr algn="ctr" fontAlgn="t"/>
                      <a:r>
                        <a:rPr lang="fr-FR" sz="1600" b="1" i="0" u="none" strike="noStrike" dirty="0" smtClean="0">
                          <a:solidFill>
                            <a:srgbClr val="000000"/>
                          </a:solidFill>
                          <a:effectLst/>
                          <a:latin typeface="Candara" panose="020E0502030303020204" pitchFamily="34" charset="0"/>
                        </a:rPr>
                        <a:t>Aide globale de la Ligue pour cette opération</a:t>
                      </a:r>
                      <a:r>
                        <a:rPr lang="fr-FR" sz="1600" b="1" i="0" u="none" strike="noStrike" baseline="0" dirty="0" smtClean="0">
                          <a:solidFill>
                            <a:srgbClr val="000000"/>
                          </a:solidFill>
                          <a:effectLst/>
                          <a:latin typeface="Candara" panose="020E0502030303020204" pitchFamily="34" charset="0"/>
                        </a:rPr>
                        <a:t> </a:t>
                      </a:r>
                      <a:r>
                        <a:rPr lang="fr-FR" sz="1600" b="1" i="0" u="none" strike="noStrike" dirty="0" smtClean="0">
                          <a:solidFill>
                            <a:srgbClr val="000000"/>
                          </a:solidFill>
                          <a:effectLst/>
                          <a:latin typeface="Candara" panose="020E0502030303020204" pitchFamily="34" charset="0"/>
                        </a:rPr>
                        <a:t>: </a:t>
                      </a:r>
                      <a:r>
                        <a:rPr lang="fr-FR" sz="2000" b="1" i="0" u="none" strike="noStrike" dirty="0" smtClean="0">
                          <a:solidFill>
                            <a:srgbClr val="000000"/>
                          </a:solidFill>
                          <a:effectLst/>
                          <a:latin typeface="Candara" panose="020E0502030303020204" pitchFamily="34" charset="0"/>
                        </a:rPr>
                        <a:t>11 137 €</a:t>
                      </a:r>
                      <a:endParaRPr lang="fr-FR" sz="2000" b="1" i="0" u="none" strike="noStrike" dirty="0">
                        <a:solidFill>
                          <a:srgbClr val="000000"/>
                        </a:solidFill>
                        <a:effectLst/>
                        <a:latin typeface="Candara" panose="020E0502030303020204" pitchFamily="34" charset="0"/>
                      </a:endParaRPr>
                    </a:p>
                  </a:txBody>
                  <a:tcPr marL="8206" marR="8206" marT="82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t"/>
                      <a:endParaRPr lang="fr-FR" sz="2000" b="1" i="0" u="none" strike="noStrike" dirty="0">
                        <a:solidFill>
                          <a:srgbClr val="000000"/>
                        </a:solidFill>
                        <a:effectLst/>
                        <a:latin typeface="Candara" panose="020E0502030303020204" pitchFamily="34" charset="0"/>
                      </a:endParaRPr>
                    </a:p>
                  </a:txBody>
                  <a:tcPr marL="8206" marR="8206" marT="8206"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fr-FR" sz="1600" b="1" i="0" u="none" strike="noStrike" dirty="0">
                        <a:solidFill>
                          <a:schemeClr val="tx1"/>
                        </a:solidFill>
                        <a:effectLst/>
                        <a:latin typeface="Arial" panose="020B0604020202020204" pitchFamily="34" charset="0"/>
                        <a:cs typeface="Arial" panose="020B0604020202020204" pitchFamily="34" charset="0"/>
                      </a:endParaRPr>
                    </a:p>
                  </a:txBody>
                  <a:tcPr marL="8206" marR="8206" marT="8206"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ZoneTexte 4"/>
          <p:cNvSpPr txBox="1"/>
          <p:nvPr/>
        </p:nvSpPr>
        <p:spPr>
          <a:xfrm>
            <a:off x="107504" y="107911"/>
            <a:ext cx="7272808" cy="584775"/>
          </a:xfrm>
          <a:prstGeom prst="rect">
            <a:avLst/>
          </a:prstGeom>
          <a:noFill/>
        </p:spPr>
        <p:txBody>
          <a:bodyPr wrap="square" rtlCol="0">
            <a:spAutoFit/>
          </a:bodyPr>
          <a:lstStyle/>
          <a:p>
            <a:pPr algn="ctr"/>
            <a:r>
              <a:rPr lang="fr-FR" sz="3200" b="1" dirty="0"/>
              <a:t>Clubs Formateurs </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extLst>
      <p:ext uri="{BB962C8B-B14F-4D97-AF65-F5344CB8AC3E}">
        <p14:creationId xmlns:p14="http://schemas.microsoft.com/office/powerpoint/2010/main" val="35537955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85600" y="1051690"/>
            <a:ext cx="7272808" cy="584775"/>
          </a:xfrm>
          <a:prstGeom prst="rect">
            <a:avLst/>
          </a:prstGeom>
          <a:noFill/>
        </p:spPr>
        <p:txBody>
          <a:bodyPr wrap="square" rtlCol="0">
            <a:spAutoFit/>
          </a:bodyPr>
          <a:lstStyle/>
          <a:p>
            <a:pPr algn="ctr"/>
            <a:r>
              <a:rPr lang="fr-FR" sz="3200" b="1" dirty="0"/>
              <a:t>Clubs labellisés validés - juin </a:t>
            </a:r>
            <a:r>
              <a:rPr lang="fr-FR" sz="3200" b="1" dirty="0" smtClean="0"/>
              <a:t>2019 </a:t>
            </a:r>
            <a:endParaRPr lang="fr-FR" sz="3200" b="1" dirty="0"/>
          </a:p>
        </p:txBody>
      </p:sp>
      <p:graphicFrame>
        <p:nvGraphicFramePr>
          <p:cNvPr id="2" name="Tableau 1"/>
          <p:cNvGraphicFramePr>
            <a:graphicFrameLocks noGrp="1"/>
          </p:cNvGraphicFramePr>
          <p:nvPr>
            <p:extLst/>
          </p:nvPr>
        </p:nvGraphicFramePr>
        <p:xfrm>
          <a:off x="467544" y="2060848"/>
          <a:ext cx="7908920" cy="3312367"/>
        </p:xfrm>
        <a:graphic>
          <a:graphicData uri="http://schemas.openxmlformats.org/drawingml/2006/table">
            <a:tbl>
              <a:tblPr firstRow="1" firstCol="1" bandRow="1">
                <a:tableStyleId>{5940675A-B579-460E-94D1-54222C63F5DA}</a:tableStyleId>
              </a:tblPr>
              <a:tblGrid>
                <a:gridCol w="3873757">
                  <a:extLst>
                    <a:ext uri="{9D8B030D-6E8A-4147-A177-3AD203B41FA5}">
                      <a16:colId xmlns="" xmlns:a16="http://schemas.microsoft.com/office/drawing/2014/main" val="20000"/>
                    </a:ext>
                  </a:extLst>
                </a:gridCol>
                <a:gridCol w="1568941">
                  <a:extLst>
                    <a:ext uri="{9D8B030D-6E8A-4147-A177-3AD203B41FA5}">
                      <a16:colId xmlns="" xmlns:a16="http://schemas.microsoft.com/office/drawing/2014/main" val="20001"/>
                    </a:ext>
                  </a:extLst>
                </a:gridCol>
                <a:gridCol w="2466222">
                  <a:extLst>
                    <a:ext uri="{9D8B030D-6E8A-4147-A177-3AD203B41FA5}">
                      <a16:colId xmlns="" xmlns:a16="http://schemas.microsoft.com/office/drawing/2014/main" val="20002"/>
                    </a:ext>
                  </a:extLst>
                </a:gridCol>
              </a:tblGrid>
              <a:tr h="898567">
                <a:tc>
                  <a:txBody>
                    <a:bodyPr/>
                    <a:lstStyle/>
                    <a:p>
                      <a:pPr algn="ctr">
                        <a:lnSpc>
                          <a:spcPct val="115000"/>
                        </a:lnSpc>
                        <a:spcAft>
                          <a:spcPts val="0"/>
                        </a:spcAft>
                      </a:pPr>
                      <a:r>
                        <a:rPr lang="fr-FR" sz="2400" b="1" dirty="0">
                          <a:effectLst/>
                        </a:rPr>
                        <a:t>Clubs</a:t>
                      </a:r>
                      <a:endParaRPr lang="fr-FR" sz="24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ctr">
                        <a:lnSpc>
                          <a:spcPct val="115000"/>
                        </a:lnSpc>
                        <a:spcAft>
                          <a:spcPts val="0"/>
                        </a:spcAft>
                      </a:pPr>
                      <a:r>
                        <a:rPr lang="fr-FR" sz="2400" b="1" dirty="0">
                          <a:effectLst/>
                        </a:rPr>
                        <a:t>Comité</a:t>
                      </a:r>
                      <a:endParaRPr lang="fr-FR" sz="24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ctr">
                        <a:lnSpc>
                          <a:spcPct val="115000"/>
                        </a:lnSpc>
                        <a:spcAft>
                          <a:spcPts val="0"/>
                        </a:spcAft>
                      </a:pPr>
                      <a:r>
                        <a:rPr lang="fr-FR" sz="2400" b="1" dirty="0">
                          <a:effectLst/>
                        </a:rPr>
                        <a:t>Aide</a:t>
                      </a:r>
                      <a:r>
                        <a:rPr lang="fr-FR" sz="2400" b="1" baseline="0" dirty="0">
                          <a:effectLst/>
                        </a:rPr>
                        <a:t> </a:t>
                      </a:r>
                      <a:r>
                        <a:rPr lang="fr-FR" sz="2400" b="1" baseline="0" dirty="0" smtClean="0">
                          <a:effectLst/>
                        </a:rPr>
                        <a:t>Ligue en bons </a:t>
                      </a:r>
                      <a:r>
                        <a:rPr lang="fr-FR" sz="2400" b="1" baseline="0" dirty="0">
                          <a:effectLst/>
                        </a:rPr>
                        <a:t>d’achat</a:t>
                      </a:r>
                      <a:endParaRPr lang="fr-FR" sz="24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extLst>
                  <a:ext uri="{0D108BD9-81ED-4DB2-BD59-A6C34878D82A}">
                    <a16:rowId xmlns="" xmlns:a16="http://schemas.microsoft.com/office/drawing/2014/main" val="10000"/>
                  </a:ext>
                </a:extLst>
              </a:tr>
              <a:tr h="402300">
                <a:tc>
                  <a:txBody>
                    <a:bodyPr/>
                    <a:lstStyle/>
                    <a:p>
                      <a:pPr>
                        <a:lnSpc>
                          <a:spcPct val="115000"/>
                        </a:lnSpc>
                        <a:spcAft>
                          <a:spcPts val="0"/>
                        </a:spcAft>
                      </a:pPr>
                      <a:r>
                        <a:rPr lang="fr-FR" sz="2000" b="1" dirty="0" smtClean="0">
                          <a:solidFill>
                            <a:schemeClr val="tx1"/>
                          </a:solidFill>
                          <a:effectLst/>
                          <a:latin typeface="+mn-lt"/>
                          <a:ea typeface="+mn-ea"/>
                          <a:cs typeface="+mn-cs"/>
                        </a:rPr>
                        <a:t>ARNAGE</a:t>
                      </a:r>
                      <a:endParaRPr lang="fr-FR" sz="20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ctr">
                        <a:lnSpc>
                          <a:spcPct val="115000"/>
                        </a:lnSpc>
                        <a:spcAft>
                          <a:spcPts val="0"/>
                        </a:spcAft>
                      </a:pPr>
                      <a:r>
                        <a:rPr lang="fr-FR" sz="2000" dirty="0" smtClean="0">
                          <a:effectLst/>
                        </a:rPr>
                        <a:t>72</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r">
                        <a:lnSpc>
                          <a:spcPct val="115000"/>
                        </a:lnSpc>
                        <a:spcAft>
                          <a:spcPts val="0"/>
                        </a:spcAft>
                      </a:pPr>
                      <a:r>
                        <a:rPr lang="fr-FR" sz="2000" dirty="0" smtClean="0">
                          <a:effectLst/>
                        </a:rPr>
                        <a:t>100,00 €</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extLst>
                  <a:ext uri="{0D108BD9-81ED-4DB2-BD59-A6C34878D82A}">
                    <a16:rowId xmlns="" xmlns:a16="http://schemas.microsoft.com/office/drawing/2014/main" val="10001"/>
                  </a:ext>
                </a:extLst>
              </a:tr>
              <a:tr h="402300">
                <a:tc>
                  <a:txBody>
                    <a:bodyPr/>
                    <a:lstStyle/>
                    <a:p>
                      <a:pPr>
                        <a:lnSpc>
                          <a:spcPct val="115000"/>
                        </a:lnSpc>
                        <a:spcAft>
                          <a:spcPts val="0"/>
                        </a:spcAft>
                      </a:pPr>
                      <a:r>
                        <a:rPr lang="fr-FR" sz="2000" b="1" dirty="0" smtClean="0">
                          <a:effectLst/>
                        </a:rPr>
                        <a:t>CHAPELLE</a:t>
                      </a:r>
                      <a:r>
                        <a:rPr lang="fr-FR" sz="2000" b="1" baseline="0" dirty="0" smtClean="0">
                          <a:effectLst/>
                        </a:rPr>
                        <a:t> ST AUBIN (LA)</a:t>
                      </a:r>
                      <a:endParaRPr lang="fr-FR" sz="20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ctr">
                        <a:lnSpc>
                          <a:spcPct val="115000"/>
                        </a:lnSpc>
                        <a:spcAft>
                          <a:spcPts val="0"/>
                        </a:spcAft>
                      </a:pPr>
                      <a:r>
                        <a:rPr lang="fr-FR" sz="2000" dirty="0">
                          <a:effectLst/>
                        </a:rPr>
                        <a:t>72</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r">
                        <a:lnSpc>
                          <a:spcPct val="115000"/>
                        </a:lnSpc>
                        <a:spcAft>
                          <a:spcPts val="0"/>
                        </a:spcAft>
                      </a:pPr>
                      <a:r>
                        <a:rPr lang="fr-FR" sz="2000" dirty="0" smtClean="0">
                          <a:effectLst/>
                        </a:rPr>
                        <a:t>100,00 €</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extLst>
                  <a:ext uri="{0D108BD9-81ED-4DB2-BD59-A6C34878D82A}">
                    <a16:rowId xmlns="" xmlns:a16="http://schemas.microsoft.com/office/drawing/2014/main" val="10002"/>
                  </a:ext>
                </a:extLst>
              </a:tr>
              <a:tr h="402300">
                <a:tc>
                  <a:txBody>
                    <a:bodyPr/>
                    <a:lstStyle/>
                    <a:p>
                      <a:pPr>
                        <a:lnSpc>
                          <a:spcPct val="115000"/>
                        </a:lnSpc>
                        <a:spcAft>
                          <a:spcPts val="0"/>
                        </a:spcAft>
                      </a:pPr>
                      <a:r>
                        <a:rPr lang="fr-FR" sz="2000" b="1" dirty="0" smtClean="0">
                          <a:solidFill>
                            <a:schemeClr val="tx1"/>
                          </a:solidFill>
                          <a:effectLst/>
                          <a:latin typeface="+mn-lt"/>
                          <a:ea typeface="+mn-ea"/>
                          <a:cs typeface="+mn-cs"/>
                        </a:rPr>
                        <a:t>LA</a:t>
                      </a:r>
                      <a:r>
                        <a:rPr lang="fr-FR" sz="2000" b="1" baseline="0" dirty="0" smtClean="0">
                          <a:solidFill>
                            <a:schemeClr val="tx1"/>
                          </a:solidFill>
                          <a:effectLst/>
                          <a:latin typeface="+mn-lt"/>
                          <a:ea typeface="+mn-ea"/>
                          <a:cs typeface="+mn-cs"/>
                        </a:rPr>
                        <a:t> FERRIERE</a:t>
                      </a:r>
                      <a:endParaRPr lang="fr-FR" sz="20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ctr">
                        <a:lnSpc>
                          <a:spcPct val="115000"/>
                        </a:lnSpc>
                        <a:spcAft>
                          <a:spcPts val="0"/>
                        </a:spcAft>
                      </a:pPr>
                      <a:r>
                        <a:rPr lang="fr-FR" sz="2000" dirty="0" smtClean="0">
                          <a:effectLst/>
                        </a:rPr>
                        <a:t>85</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r">
                        <a:lnSpc>
                          <a:spcPct val="115000"/>
                        </a:lnSpc>
                        <a:spcAft>
                          <a:spcPts val="0"/>
                        </a:spcAft>
                      </a:pPr>
                      <a:r>
                        <a:rPr lang="fr-FR" sz="2000" dirty="0" smtClean="0">
                          <a:effectLst/>
                        </a:rPr>
                        <a:t>100,00 €</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extLst>
                  <a:ext uri="{0D108BD9-81ED-4DB2-BD59-A6C34878D82A}">
                    <a16:rowId xmlns="" xmlns:a16="http://schemas.microsoft.com/office/drawing/2014/main" val="10003"/>
                  </a:ext>
                </a:extLst>
              </a:tr>
              <a:tr h="402300">
                <a:tc>
                  <a:txBody>
                    <a:bodyPr/>
                    <a:lstStyle/>
                    <a:p>
                      <a:pPr>
                        <a:lnSpc>
                          <a:spcPct val="115000"/>
                        </a:lnSpc>
                        <a:spcAft>
                          <a:spcPts val="0"/>
                        </a:spcAft>
                      </a:pPr>
                      <a:r>
                        <a:rPr lang="fr-FR" sz="2000" b="1" dirty="0" smtClean="0">
                          <a:solidFill>
                            <a:schemeClr val="tx1"/>
                          </a:solidFill>
                          <a:effectLst/>
                          <a:latin typeface="+mn-lt"/>
                          <a:ea typeface="+mn-ea"/>
                          <a:cs typeface="+mn-cs"/>
                        </a:rPr>
                        <a:t>ORVAULT</a:t>
                      </a:r>
                      <a:r>
                        <a:rPr lang="fr-FR" sz="2000" b="1" baseline="0" dirty="0" smtClean="0">
                          <a:solidFill>
                            <a:schemeClr val="tx1"/>
                          </a:solidFill>
                          <a:effectLst/>
                          <a:latin typeface="+mn-lt"/>
                          <a:ea typeface="+mn-ea"/>
                          <a:cs typeface="+mn-cs"/>
                        </a:rPr>
                        <a:t> Sports</a:t>
                      </a:r>
                      <a:endParaRPr lang="fr-FR" sz="20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ctr">
                        <a:lnSpc>
                          <a:spcPct val="115000"/>
                        </a:lnSpc>
                        <a:spcAft>
                          <a:spcPts val="0"/>
                        </a:spcAft>
                      </a:pPr>
                      <a:r>
                        <a:rPr lang="fr-FR" sz="2000" dirty="0">
                          <a:effectLst/>
                        </a:rPr>
                        <a:t>44</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r">
                        <a:lnSpc>
                          <a:spcPct val="115000"/>
                        </a:lnSpc>
                        <a:spcAft>
                          <a:spcPts val="0"/>
                        </a:spcAft>
                      </a:pPr>
                      <a:r>
                        <a:rPr lang="fr-FR" sz="2000" dirty="0">
                          <a:effectLst/>
                        </a:rPr>
                        <a:t>          </a:t>
                      </a:r>
                      <a:r>
                        <a:rPr lang="fr-FR" sz="2000" dirty="0" smtClean="0">
                          <a:effectLst/>
                        </a:rPr>
                        <a:t>300,00 </a:t>
                      </a:r>
                      <a:r>
                        <a:rPr lang="fr-FR" sz="2000" dirty="0">
                          <a:effectLst/>
                        </a:rPr>
                        <a:t>€ </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extLst>
                  <a:ext uri="{0D108BD9-81ED-4DB2-BD59-A6C34878D82A}">
                    <a16:rowId xmlns="" xmlns:a16="http://schemas.microsoft.com/office/drawing/2014/main" val="10004"/>
                  </a:ext>
                </a:extLst>
              </a:tr>
              <a:tr h="402300">
                <a:tc>
                  <a:txBody>
                    <a:bodyPr/>
                    <a:lstStyle/>
                    <a:p>
                      <a:pPr>
                        <a:lnSpc>
                          <a:spcPct val="115000"/>
                        </a:lnSpc>
                        <a:spcAft>
                          <a:spcPts val="0"/>
                        </a:spcAft>
                      </a:pPr>
                      <a:r>
                        <a:rPr lang="fr-FR" sz="2000" b="1" dirty="0" smtClean="0">
                          <a:solidFill>
                            <a:schemeClr val="tx1"/>
                          </a:solidFill>
                          <a:effectLst/>
                          <a:latin typeface="+mn-lt"/>
                          <a:ea typeface="+mn-ea"/>
                          <a:cs typeface="+mn-cs"/>
                        </a:rPr>
                        <a:t>ST</a:t>
                      </a:r>
                      <a:r>
                        <a:rPr lang="fr-FR" sz="2000" b="1" baseline="0" dirty="0" smtClean="0">
                          <a:solidFill>
                            <a:schemeClr val="tx1"/>
                          </a:solidFill>
                          <a:effectLst/>
                          <a:latin typeface="+mn-lt"/>
                          <a:ea typeface="+mn-ea"/>
                          <a:cs typeface="+mn-cs"/>
                        </a:rPr>
                        <a:t> JULIEN TT</a:t>
                      </a:r>
                      <a:endParaRPr lang="fr-FR" sz="20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ctr">
                        <a:lnSpc>
                          <a:spcPct val="115000"/>
                        </a:lnSpc>
                        <a:spcAft>
                          <a:spcPts val="0"/>
                        </a:spcAft>
                      </a:pPr>
                      <a:r>
                        <a:rPr lang="fr-FR" sz="2000" dirty="0" smtClean="0">
                          <a:effectLst/>
                        </a:rPr>
                        <a:t>44</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r">
                        <a:lnSpc>
                          <a:spcPct val="115000"/>
                        </a:lnSpc>
                        <a:spcAft>
                          <a:spcPts val="0"/>
                        </a:spcAft>
                      </a:pPr>
                      <a:r>
                        <a:rPr lang="fr-FR" sz="2000" dirty="0">
                          <a:effectLst/>
                        </a:rPr>
                        <a:t>          </a:t>
                      </a:r>
                      <a:r>
                        <a:rPr lang="fr-FR" sz="2000" dirty="0" smtClean="0">
                          <a:effectLst/>
                        </a:rPr>
                        <a:t>200,00 </a:t>
                      </a:r>
                      <a:r>
                        <a:rPr lang="fr-FR" sz="2000" dirty="0">
                          <a:effectLst/>
                        </a:rPr>
                        <a:t>€ </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extLst>
                  <a:ext uri="{0D108BD9-81ED-4DB2-BD59-A6C34878D82A}">
                    <a16:rowId xmlns="" xmlns:a16="http://schemas.microsoft.com/office/drawing/2014/main" val="10005"/>
                  </a:ext>
                </a:extLst>
              </a:tr>
              <a:tr h="402300">
                <a:tc>
                  <a:txBody>
                    <a:bodyPr/>
                    <a:lstStyle/>
                    <a:p>
                      <a:pPr>
                        <a:lnSpc>
                          <a:spcPct val="115000"/>
                        </a:lnSpc>
                        <a:spcAft>
                          <a:spcPts val="0"/>
                        </a:spcAft>
                      </a:pPr>
                      <a:r>
                        <a:rPr lang="fr-FR" sz="2000" b="1" dirty="0" smtClean="0">
                          <a:effectLst/>
                        </a:rPr>
                        <a:t>VERNANTES</a:t>
                      </a:r>
                      <a:endParaRPr lang="fr-FR" sz="2000" b="1"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ctr">
                        <a:lnSpc>
                          <a:spcPct val="115000"/>
                        </a:lnSpc>
                        <a:spcAft>
                          <a:spcPts val="0"/>
                        </a:spcAft>
                      </a:pPr>
                      <a:r>
                        <a:rPr lang="fr-FR" sz="2000" dirty="0" smtClean="0">
                          <a:effectLst/>
                        </a:rPr>
                        <a:t>49</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tc>
                  <a:txBody>
                    <a:bodyPr/>
                    <a:lstStyle/>
                    <a:p>
                      <a:pPr algn="r">
                        <a:lnSpc>
                          <a:spcPct val="115000"/>
                        </a:lnSpc>
                        <a:spcAft>
                          <a:spcPts val="0"/>
                        </a:spcAft>
                      </a:pPr>
                      <a:r>
                        <a:rPr lang="fr-FR" sz="2000" dirty="0">
                          <a:effectLst/>
                        </a:rPr>
                        <a:t>          </a:t>
                      </a:r>
                      <a:r>
                        <a:rPr lang="fr-FR" sz="2000" dirty="0" smtClean="0">
                          <a:effectLst/>
                        </a:rPr>
                        <a:t>100,00 </a:t>
                      </a:r>
                      <a:r>
                        <a:rPr lang="fr-FR" sz="2000" dirty="0">
                          <a:effectLst/>
                        </a:rPr>
                        <a:t>€ </a:t>
                      </a:r>
                      <a:endParaRPr lang="fr-FR" sz="2000" dirty="0">
                        <a:solidFill>
                          <a:schemeClr val="tx1"/>
                        </a:solidFill>
                        <a:effectLst/>
                        <a:latin typeface="Candara" panose="020E0502030303020204" pitchFamily="34" charset="0"/>
                        <a:ea typeface="PMingLiU"/>
                        <a:cs typeface="Times New Roman" panose="02020603050405020304" pitchFamily="18" charset="0"/>
                      </a:endParaRPr>
                    </a:p>
                  </a:txBody>
                  <a:tcPr marL="44450" marR="44450" marT="0" marB="0" anchor="ctr"/>
                </a:tc>
                <a:extLst>
                  <a:ext uri="{0D108BD9-81ED-4DB2-BD59-A6C34878D82A}">
                    <a16:rowId xmlns="" xmlns:a16="http://schemas.microsoft.com/office/drawing/2014/main" val="10006"/>
                  </a:ext>
                </a:extLst>
              </a:tr>
            </a:tbl>
          </a:graphicData>
        </a:graphic>
      </p:graphicFrame>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extLst>
      <p:ext uri="{BB962C8B-B14F-4D97-AF65-F5344CB8AC3E}">
        <p14:creationId xmlns:p14="http://schemas.microsoft.com/office/powerpoint/2010/main" val="326892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150458001"/>
              </p:ext>
            </p:extLst>
          </p:nvPr>
        </p:nvGraphicFramePr>
        <p:xfrm>
          <a:off x="671489" y="1340768"/>
          <a:ext cx="8043944" cy="4113330"/>
        </p:xfrm>
        <a:graphic>
          <a:graphicData uri="http://schemas.openxmlformats.org/drawingml/2006/table">
            <a:tbl>
              <a:tblPr firstRow="1" firstCol="1" bandRow="1">
                <a:tableStyleId>{5940675A-B579-460E-94D1-54222C63F5DA}</a:tableStyleId>
              </a:tblPr>
              <a:tblGrid>
                <a:gridCol w="1266825">
                  <a:extLst>
                    <a:ext uri="{9D8B030D-6E8A-4147-A177-3AD203B41FA5}">
                      <a16:colId xmlns="" xmlns:a16="http://schemas.microsoft.com/office/drawing/2014/main" val="20000"/>
                    </a:ext>
                  </a:extLst>
                </a:gridCol>
                <a:gridCol w="1462088">
                  <a:extLst>
                    <a:ext uri="{9D8B030D-6E8A-4147-A177-3AD203B41FA5}">
                      <a16:colId xmlns="" xmlns:a16="http://schemas.microsoft.com/office/drawing/2014/main" val="20001"/>
                    </a:ext>
                  </a:extLst>
                </a:gridCol>
                <a:gridCol w="2649538">
                  <a:extLst>
                    <a:ext uri="{9D8B030D-6E8A-4147-A177-3AD203B41FA5}">
                      <a16:colId xmlns="" xmlns:a16="http://schemas.microsoft.com/office/drawing/2014/main" val="20002"/>
                    </a:ext>
                  </a:extLst>
                </a:gridCol>
                <a:gridCol w="899556">
                  <a:extLst>
                    <a:ext uri="{9D8B030D-6E8A-4147-A177-3AD203B41FA5}">
                      <a16:colId xmlns="" xmlns:a16="http://schemas.microsoft.com/office/drawing/2014/main" val="20003"/>
                    </a:ext>
                  </a:extLst>
                </a:gridCol>
                <a:gridCol w="1765937"/>
              </a:tblGrid>
              <a:tr h="34097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MENAGER</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Michel</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err="1" smtClean="0">
                          <a:effectLst/>
                          <a:latin typeface="Candara" panose="020E0502030303020204" pitchFamily="34" charset="0"/>
                          <a:ea typeface="Calibri" panose="020F0502020204030204" pitchFamily="34" charset="0"/>
                          <a:cs typeface="Times New Roman" panose="02020603050405020304" pitchFamily="18" charset="0"/>
                        </a:rPr>
                        <a:t>Connerré</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a:t>
                      </a:r>
                      <a:r>
                        <a:rPr lang="fr-FR" sz="1800" baseline="0" dirty="0" err="1" smtClean="0">
                          <a:effectLst/>
                          <a:latin typeface="Candara" panose="020E0502030303020204" pitchFamily="34" charset="0"/>
                          <a:ea typeface="Calibri" panose="020F0502020204030204" pitchFamily="34" charset="0"/>
                          <a:cs typeface="Times New Roman" panose="02020603050405020304" pitchFamily="18" charset="0"/>
                        </a:rPr>
                        <a:t>Lombron</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(72)</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Argent</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b="0" i="0" dirty="0" smtClean="0">
                          <a:effectLst/>
                          <a:latin typeface="Candara" panose="020E0502030303020204" pitchFamily="34" charset="0"/>
                          <a:ea typeface="Calibri" panose="020F0502020204030204" pitchFamily="34" charset="0"/>
                          <a:cs typeface="Times New Roman" panose="02020603050405020304" pitchFamily="18" charset="0"/>
                        </a:rPr>
                        <a:t>Excusé</a:t>
                      </a:r>
                      <a:endParaRPr lang="fr-FR" sz="1200" b="0" i="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0"/>
                  </a:ext>
                </a:extLst>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CARADEC</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Jean-François</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ASGEN/Nantes</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TT (44)</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Argent</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200" b="0" i="0" dirty="0" smtClean="0">
                          <a:effectLst/>
                          <a:latin typeface="Candara" panose="020E0502030303020204" pitchFamily="34" charset="0"/>
                          <a:cs typeface="Times New Roman" panose="02020603050405020304" pitchFamily="18" charset="0"/>
                        </a:rPr>
                        <a:t>Excusé</a:t>
                      </a:r>
                      <a:endParaRPr lang="fr-FR" sz="1200" b="0" i="0" dirty="0">
                        <a:effectLst/>
                        <a:latin typeface="Candara" panose="020E050203030302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1"/>
                  </a:ext>
                </a:extLst>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MARIN</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Jacques</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ASGEN/Nantes TT (44)</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Bronze</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b="0" i="0" dirty="0" smtClean="0">
                          <a:effectLst/>
                          <a:latin typeface="Candara" panose="020E0502030303020204" pitchFamily="34" charset="0"/>
                          <a:ea typeface="Calibri" panose="020F0502020204030204" pitchFamily="34" charset="0"/>
                          <a:cs typeface="Times New Roman" panose="02020603050405020304" pitchFamily="18" charset="0"/>
                        </a:rPr>
                        <a:t>Excusé</a:t>
                      </a:r>
                      <a:endParaRPr lang="fr-FR" sz="1200" b="0" i="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2"/>
                  </a:ext>
                </a:extLst>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LE BORGNE</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Claude</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St</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Nazaire Léon Blum (44)</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Or</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fr-FR" sz="1200" b="0" i="0" dirty="0" smtClean="0">
                          <a:effectLst/>
                          <a:latin typeface="Candara" panose="020E0502030303020204" pitchFamily="34" charset="0"/>
                          <a:ea typeface="Calibri" panose="020F0502020204030204" pitchFamily="34" charset="0"/>
                          <a:cs typeface="Times New Roman" panose="02020603050405020304" pitchFamily="18" charset="0"/>
                        </a:rPr>
                        <a:t>Excusé</a:t>
                      </a:r>
                    </a:p>
                  </a:txBody>
                  <a:tcPr marL="44450" marR="44450" marT="0" marB="0" anchor="ctr"/>
                </a:tc>
                <a:extLst>
                  <a:ext uri="{0D108BD9-81ED-4DB2-BD59-A6C34878D82A}">
                    <a16:rowId xmlns="" xmlns:a16="http://schemas.microsoft.com/office/drawing/2014/main" val="10003"/>
                  </a:ext>
                </a:extLst>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PERRIER</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Christian</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Laval</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a:t>
                      </a:r>
                      <a:r>
                        <a:rPr lang="fr-FR" sz="1800" baseline="0" dirty="0" err="1" smtClean="0">
                          <a:effectLst/>
                          <a:latin typeface="Candara" panose="020E0502030303020204" pitchFamily="34" charset="0"/>
                          <a:ea typeface="Calibri" panose="020F0502020204030204" pitchFamily="34" charset="0"/>
                          <a:cs typeface="Times New Roman" panose="02020603050405020304" pitchFamily="18" charset="0"/>
                        </a:rPr>
                        <a:t>Bourny</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(53)</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Bronze</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200" b="0" i="0" dirty="0" smtClean="0">
                          <a:effectLst/>
                          <a:latin typeface="Candara" panose="020E0502030303020204" pitchFamily="34" charset="0"/>
                          <a:cs typeface="Times New Roman" panose="02020603050405020304" pitchFamily="18" charset="0"/>
                        </a:rPr>
                        <a:t>Excusé</a:t>
                      </a:r>
                      <a:endParaRPr lang="fr-FR" sz="1200" b="0" i="0" dirty="0">
                        <a:effectLst/>
                        <a:latin typeface="Candara" panose="020E0502030303020204" pitchFamily="34" charset="0"/>
                        <a:cs typeface="Times New Roman" panose="02020603050405020304" pitchFamily="18" charset="0"/>
                      </a:endParaRPr>
                    </a:p>
                  </a:txBody>
                  <a:tcPr marL="44450" marR="44450" marT="0" marB="0" anchor="ctr"/>
                </a:tc>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MAILLOT</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err="1" smtClean="0">
                          <a:effectLst/>
                          <a:latin typeface="Candara" panose="020E0502030303020204" pitchFamily="34" charset="0"/>
                          <a:ea typeface="Calibri" panose="020F0502020204030204" pitchFamily="34" charset="0"/>
                          <a:cs typeface="Times New Roman" panose="02020603050405020304" pitchFamily="18" charset="0"/>
                        </a:rPr>
                        <a:t>Françis</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Laval</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Francs Archers (53)</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Or</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endParaRPr lang="fr-FR" sz="1800" b="1" i="0" dirty="0">
                        <a:effectLst/>
                        <a:latin typeface="Candara" panose="020E0502030303020204" pitchFamily="34" charset="0"/>
                        <a:cs typeface="Times New Roman" panose="02020603050405020304" pitchFamily="18" charset="0"/>
                      </a:endParaRPr>
                    </a:p>
                  </a:txBody>
                  <a:tcPr marL="44450" marR="44450" marT="0" marB="0" anchor="ctr"/>
                </a:tc>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RIVIERE</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Bernard</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Changé USTT (53)</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Or</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endParaRPr lang="fr-FR" sz="1800" b="1" i="0" dirty="0">
                        <a:effectLst/>
                        <a:latin typeface="Candara" panose="020E0502030303020204" pitchFamily="34" charset="0"/>
                        <a:cs typeface="Times New Roman" panose="02020603050405020304" pitchFamily="18" charset="0"/>
                      </a:endParaRPr>
                    </a:p>
                  </a:txBody>
                  <a:tcPr marL="44450" marR="44450" marT="0" marB="0" anchor="ctr"/>
                </a:tc>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GENDRY</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Didier</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Craon</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ES (53)</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Argent</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endParaRPr lang="fr-FR" sz="1800" b="1" i="0" dirty="0">
                        <a:effectLst/>
                        <a:latin typeface="Candara" panose="020E0502030303020204" pitchFamily="34" charset="0"/>
                        <a:cs typeface="Times New Roman" panose="02020603050405020304" pitchFamily="18" charset="0"/>
                      </a:endParaRPr>
                    </a:p>
                  </a:txBody>
                  <a:tcPr marL="44450" marR="44450" marT="0" marB="0" anchor="ctr"/>
                </a:tc>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DUCHEMIN</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Jean-Luc</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err="1" smtClean="0">
                          <a:effectLst/>
                          <a:latin typeface="Candara" panose="020E0502030303020204" pitchFamily="34" charset="0"/>
                          <a:ea typeface="Calibri" panose="020F0502020204030204" pitchFamily="34" charset="0"/>
                          <a:cs typeface="Times New Roman" panose="02020603050405020304" pitchFamily="18" charset="0"/>
                        </a:rPr>
                        <a:t>Montjean</a:t>
                      </a: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 TT (53)</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Argent</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endParaRPr lang="fr-FR" sz="1800" b="1" i="0" dirty="0">
                        <a:effectLst/>
                        <a:latin typeface="Candara" panose="020E0502030303020204" pitchFamily="34" charset="0"/>
                        <a:cs typeface="Times New Roman" panose="02020603050405020304" pitchFamily="18" charset="0"/>
                      </a:endParaRPr>
                    </a:p>
                  </a:txBody>
                  <a:tcPr marL="44450" marR="44450" marT="0" marB="0" anchor="ctr"/>
                </a:tc>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HATTE</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Serge</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Ernée</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TT</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Bronze</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200" b="0" i="0" dirty="0" smtClean="0">
                          <a:effectLst/>
                          <a:latin typeface="Candara" panose="020E0502030303020204" pitchFamily="34" charset="0"/>
                          <a:cs typeface="Times New Roman" panose="02020603050405020304" pitchFamily="18" charset="0"/>
                        </a:rPr>
                        <a:t>Excusé </a:t>
                      </a:r>
                      <a:r>
                        <a:rPr lang="fr-FR" sz="1200" b="0" i="1" dirty="0" smtClean="0">
                          <a:effectLst/>
                          <a:latin typeface="Candara" panose="020E0502030303020204" pitchFamily="34" charset="0"/>
                          <a:cs typeface="Times New Roman" panose="02020603050405020304" pitchFamily="18" charset="0"/>
                        </a:rPr>
                        <a:t>(à remettre à Julien Coupé)</a:t>
                      </a:r>
                      <a:endParaRPr lang="fr-FR" sz="1200" b="0" i="1" dirty="0">
                        <a:effectLst/>
                        <a:latin typeface="Candara" panose="020E0502030303020204" pitchFamily="34" charset="0"/>
                        <a:cs typeface="Times New Roman" panose="02020603050405020304" pitchFamily="18" charset="0"/>
                      </a:endParaRPr>
                    </a:p>
                  </a:txBody>
                  <a:tcPr marL="44450" marR="44450" marT="0" marB="0" anchor="ctr"/>
                </a:tc>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PELLOIN</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Fabrice</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err="1" smtClean="0">
                          <a:effectLst/>
                          <a:latin typeface="Candara" panose="020E0502030303020204" pitchFamily="34" charset="0"/>
                          <a:ea typeface="Calibri" panose="020F0502020204030204" pitchFamily="34" charset="0"/>
                          <a:cs typeface="Times New Roman" panose="02020603050405020304" pitchFamily="18" charset="0"/>
                        </a:rPr>
                        <a:t>Jublains</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ASTT (53)</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Argent</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endParaRPr lang="fr-FR" sz="1800" b="1" i="0" dirty="0">
                        <a:effectLst/>
                        <a:latin typeface="Candara" panose="020E0502030303020204" pitchFamily="34" charset="0"/>
                        <a:cs typeface="Times New Roman" panose="02020603050405020304" pitchFamily="18" charset="0"/>
                      </a:endParaRPr>
                    </a:p>
                  </a:txBody>
                  <a:tcPr marL="44450" marR="44450" marT="0" marB="0" anchor="ctr"/>
                </a:tc>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ALIGON</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Marcel</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err="1" smtClean="0">
                          <a:effectLst/>
                          <a:latin typeface="Candara" panose="020E0502030303020204" pitchFamily="34" charset="0"/>
                          <a:ea typeface="Calibri" panose="020F0502020204030204" pitchFamily="34" charset="0"/>
                          <a:cs typeface="Times New Roman" panose="02020603050405020304" pitchFamily="18" charset="0"/>
                        </a:rPr>
                        <a:t>Laigné</a:t>
                      </a:r>
                      <a:r>
                        <a:rPr lang="fr-FR" sz="1800" baseline="0" dirty="0" smtClean="0">
                          <a:effectLst/>
                          <a:latin typeface="Candara" panose="020E0502030303020204" pitchFamily="34" charset="0"/>
                          <a:ea typeface="Calibri" panose="020F0502020204030204" pitchFamily="34" charset="0"/>
                          <a:cs typeface="Times New Roman" panose="02020603050405020304" pitchFamily="18" charset="0"/>
                        </a:rPr>
                        <a:t> ASTT (53)</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Argent</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200" b="0" i="0" dirty="0" smtClean="0">
                          <a:effectLst/>
                          <a:latin typeface="Candara" panose="020E0502030303020204" pitchFamily="34" charset="0"/>
                          <a:cs typeface="Times New Roman" panose="02020603050405020304" pitchFamily="18" charset="0"/>
                        </a:rPr>
                        <a:t>Excusé</a:t>
                      </a:r>
                      <a:endParaRPr lang="fr-FR" sz="1200" b="0" i="0" dirty="0">
                        <a:effectLst/>
                        <a:latin typeface="Candara" panose="020E0502030303020204" pitchFamily="34" charset="0"/>
                        <a:cs typeface="Times New Roman" panose="02020603050405020304" pitchFamily="18" charset="0"/>
                      </a:endParaRPr>
                    </a:p>
                  </a:txBody>
                  <a:tcPr marL="44450" marR="44450" marT="0" marB="0" anchor="ctr"/>
                </a:tc>
              </a:tr>
              <a:tr h="307358">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BOUREAU</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b="1" dirty="0" smtClean="0">
                          <a:effectLst/>
                          <a:latin typeface="Candara" panose="020E0502030303020204" pitchFamily="34" charset="0"/>
                          <a:ea typeface="Calibri" panose="020F0502020204030204" pitchFamily="34" charset="0"/>
                          <a:cs typeface="Times New Roman" panose="02020603050405020304" pitchFamily="18" charset="0"/>
                        </a:rPr>
                        <a:t>Patrick</a:t>
                      </a:r>
                      <a:endParaRPr lang="fr-FR" sz="1800" b="1"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1800" dirty="0" smtClean="0">
                          <a:effectLst/>
                          <a:latin typeface="Candara" panose="020E0502030303020204" pitchFamily="34" charset="0"/>
                          <a:ea typeface="Calibri" panose="020F0502020204030204" pitchFamily="34" charset="0"/>
                          <a:cs typeface="Times New Roman" panose="02020603050405020304" pitchFamily="18" charset="0"/>
                        </a:rPr>
                        <a:t>Craon ES (53)</a:t>
                      </a:r>
                      <a:endParaRPr lang="fr-FR" sz="1800" dirty="0">
                        <a:effectLst/>
                        <a:latin typeface="Candara" panose="020E0502030303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pPr>
                      <a:r>
                        <a:rPr lang="fr-FR" sz="1800" b="1" dirty="0" smtClean="0">
                          <a:effectLst/>
                          <a:latin typeface="Candara" panose="020E0502030303020204" pitchFamily="34" charset="0"/>
                          <a:cs typeface="Times New Roman" panose="02020603050405020304" pitchFamily="18" charset="0"/>
                        </a:rPr>
                        <a:t>Bronze</a:t>
                      </a:r>
                      <a:endParaRPr lang="fr-FR" sz="1800" b="1" dirty="0">
                        <a:effectLst/>
                        <a:latin typeface="Candara" panose="020E0502030303020204" pitchFamily="34" charset="0"/>
                        <a:cs typeface="Times New Roman" panose="02020603050405020304" pitchFamily="18" charset="0"/>
                      </a:endParaRPr>
                    </a:p>
                  </a:txBody>
                  <a:tcPr marL="44450" marR="44450" marT="0" marB="0" anchor="ctr"/>
                </a:tc>
                <a:tc>
                  <a:txBody>
                    <a:bodyPr/>
                    <a:lstStyle/>
                    <a:p>
                      <a:pPr algn="ctr">
                        <a:lnSpc>
                          <a:spcPct val="107000"/>
                        </a:lnSpc>
                      </a:pPr>
                      <a:endParaRPr lang="fr-FR" sz="1800" b="1" i="0" dirty="0">
                        <a:effectLst/>
                        <a:latin typeface="Candara" panose="020E0502030303020204" pitchFamily="34" charset="0"/>
                        <a:cs typeface="Times New Roman" panose="02020603050405020304" pitchFamily="18" charset="0"/>
                      </a:endParaRPr>
                    </a:p>
                  </a:txBody>
                  <a:tcPr marL="44450" marR="44450" marT="0" marB="0" anchor="ctr"/>
                </a:tc>
              </a:tr>
            </a:tbl>
          </a:graphicData>
        </a:graphic>
      </p:graphicFrame>
      <p:sp>
        <p:nvSpPr>
          <p:cNvPr id="6" name="ZoneTexte 5"/>
          <p:cNvSpPr txBox="1"/>
          <p:nvPr/>
        </p:nvSpPr>
        <p:spPr>
          <a:xfrm>
            <a:off x="1475656" y="474048"/>
            <a:ext cx="6155135" cy="523220"/>
          </a:xfrm>
          <a:prstGeom prst="rect">
            <a:avLst/>
          </a:prstGeom>
          <a:noFill/>
        </p:spPr>
        <p:txBody>
          <a:bodyPr wrap="square" rtlCol="0">
            <a:spAutoFit/>
          </a:bodyPr>
          <a:lstStyle/>
          <a:p>
            <a:pPr algn="ctr"/>
            <a:r>
              <a:rPr lang="fr-FR" sz="2800" b="1" dirty="0">
                <a:latin typeface="Candara" panose="020E0502030303020204" pitchFamily="34" charset="0"/>
              </a:rPr>
              <a:t>Mérite Régional </a:t>
            </a:r>
            <a:r>
              <a:rPr lang="fr-FR" sz="2800" b="1" dirty="0" smtClean="0">
                <a:latin typeface="Candara" panose="020E0502030303020204" pitchFamily="34" charset="0"/>
              </a:rPr>
              <a:t>2019 </a:t>
            </a:r>
            <a:endParaRPr lang="fr-FR" sz="2800" b="1" dirty="0">
              <a:latin typeface="Candara" panose="020E0502030303020204" pitchFamily="34"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extLst>
      <p:ext uri="{BB962C8B-B14F-4D97-AF65-F5344CB8AC3E}">
        <p14:creationId xmlns:p14="http://schemas.microsoft.com/office/powerpoint/2010/main" val="36569363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92696"/>
            <a:ext cx="8829252" cy="4968552"/>
          </a:xfrm>
          <a:prstGeom prst="rect">
            <a:avLst/>
          </a:prstGeom>
        </p:spPr>
      </p:pic>
    </p:spTree>
  </p:cSld>
  <p:clrMapOvr>
    <a:masterClrMapping/>
  </p:clrMapOvr>
  <p:transition advTm="1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3" y="16808"/>
            <a:ext cx="8863867" cy="6232219"/>
          </a:xfrm>
          <a:prstGeom prst="rect">
            <a:avLst/>
          </a:prstGeom>
        </p:spPr>
        <p:txBody>
          <a:bodyPr wrap="square">
            <a:spAutoFit/>
          </a:bodyPr>
          <a:lstStyle/>
          <a:p>
            <a:pPr algn="ctr">
              <a:lnSpc>
                <a:spcPct val="107000"/>
              </a:lnSpc>
              <a:spcAft>
                <a:spcPts val="800"/>
              </a:spcAft>
            </a:pPr>
            <a:r>
              <a:rPr lang="fr-FR" sz="2000" b="1" dirty="0" smtClean="0">
                <a:latin typeface="Candara" panose="020E0502030303020204" pitchFamily="34" charset="0"/>
                <a:ea typeface="Calibri" panose="020F0502020204030204" pitchFamily="34" charset="0"/>
                <a:cs typeface="Times New Roman" panose="02020603050405020304" pitchFamily="18" charset="0"/>
              </a:rPr>
              <a:t>Assemblée générale extraordinaire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400" dirty="0" smtClean="0">
                <a:latin typeface="Candara" panose="020E0502030303020204" pitchFamily="34" charset="0"/>
                <a:ea typeface="Calibri" panose="020F0502020204030204" pitchFamily="34" charset="0"/>
                <a:cs typeface="Times New Roman" panose="02020603050405020304" pitchFamily="18" charset="0"/>
              </a:rPr>
              <a:t>Modifications statutaires du Règlement </a:t>
            </a:r>
            <a:r>
              <a:rPr lang="fr-FR" sz="1400" dirty="0">
                <a:latin typeface="Candara" panose="020E0502030303020204" pitchFamily="34" charset="0"/>
                <a:ea typeface="Calibri" panose="020F0502020204030204" pitchFamily="34" charset="0"/>
                <a:cs typeface="Times New Roman" panose="02020603050405020304" pitchFamily="18" charset="0"/>
              </a:rPr>
              <a:t>intérieur de la </a:t>
            </a:r>
            <a:r>
              <a:rPr lang="fr-FR" sz="1400" dirty="0" smtClean="0">
                <a:latin typeface="Candara" panose="020E0502030303020204" pitchFamily="34" charset="0"/>
                <a:ea typeface="Calibri" panose="020F0502020204030204" pitchFamily="34" charset="0"/>
                <a:cs typeface="Times New Roman" panose="02020603050405020304" pitchFamily="18" charset="0"/>
              </a:rPr>
              <a:t>Ligue</a:t>
            </a:r>
          </a:p>
          <a:p>
            <a:pPr algn="ctr">
              <a:lnSpc>
                <a:spcPct val="107000"/>
              </a:lnSpc>
              <a:spcAft>
                <a:spcPts val="800"/>
              </a:spcAft>
            </a:pPr>
            <a:endParaRPr lang="fr-FR" sz="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ndara" panose="020E0502030303020204" pitchFamily="34" charset="0"/>
              <a:buChar char="-"/>
            </a:pPr>
            <a:r>
              <a:rPr lang="fr-FR" sz="1200" b="1" dirty="0">
                <a:latin typeface="Candara" panose="020E0502030303020204" pitchFamily="34" charset="0"/>
                <a:ea typeface="Calibri" panose="020F0502020204030204" pitchFamily="34" charset="0"/>
                <a:cs typeface="Times New Roman" panose="02020603050405020304" pitchFamily="18" charset="0"/>
              </a:rPr>
              <a:t>Le terme Comité directeur de Ligue est remplacé par « Conseil de Ligue «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ndara" panose="020E0502030303020204" pitchFamily="34" charset="0"/>
              <a:buChar char="-"/>
            </a:pPr>
            <a:r>
              <a:rPr lang="fr-FR" sz="1200" b="1" dirty="0">
                <a:latin typeface="Candara" panose="020E0502030303020204" pitchFamily="34" charset="0"/>
                <a:ea typeface="Calibri" panose="020F0502020204030204" pitchFamily="34" charset="0"/>
                <a:cs typeface="Times New Roman" panose="02020603050405020304" pitchFamily="18" charset="0"/>
              </a:rPr>
              <a:t>Le terme Commissaire vérificateur est remplacé par « Vérificateurs aux comptes </a:t>
            </a:r>
            <a:r>
              <a:rPr lang="fr-FR" sz="1200" b="1" dirty="0" smtClean="0">
                <a:latin typeface="Candara" panose="020E0502030303020204" pitchFamily="34" charset="0"/>
                <a:ea typeface="Calibri" panose="020F0502020204030204" pitchFamily="34" charset="0"/>
                <a:cs typeface="Times New Roman" panose="02020603050405020304" pitchFamily="18" charset="0"/>
              </a:rPr>
              <a:t>»</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fr-FR" sz="1200" b="1" dirty="0" smtClean="0">
                <a:latin typeface="Candara" panose="020E0502030303020204" pitchFamily="34" charset="0"/>
                <a:ea typeface="Calibri" panose="020F0502020204030204" pitchFamily="34" charset="0"/>
                <a:cs typeface="Times New Roman" panose="02020603050405020304" pitchFamily="18" charset="0"/>
              </a:rPr>
              <a:t>Article 15</a:t>
            </a:r>
            <a:r>
              <a:rPr lang="fr-FR" sz="1100" b="1" dirty="0" smtClean="0">
                <a:latin typeface="Candara" panose="020E0502030303020204" pitchFamily="34" charset="0"/>
                <a:ea typeface="Calibri" panose="020F0502020204030204" pitchFamily="34" charset="0"/>
                <a:cs typeface="Times New Roman" panose="02020603050405020304" pitchFamily="18" charset="0"/>
              </a:rPr>
              <a:t> - </a:t>
            </a:r>
            <a:r>
              <a:rPr lang="fr-FR" sz="1200" b="1" dirty="0" smtClean="0">
                <a:latin typeface="Candara" panose="020E0502030303020204" pitchFamily="34" charset="0"/>
                <a:ea typeface="Calibri" panose="020F0502020204030204" pitchFamily="34" charset="0"/>
                <a:cs typeface="Times New Roman" panose="02020603050405020304" pitchFamily="18" charset="0"/>
              </a:rPr>
              <a:t>Les vérificateurs aux comptes</a:t>
            </a:r>
            <a:endParaRPr lang="fr-FR" sz="1100" u="sng"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fr-FR" sz="1200" dirty="0" smtClean="0">
                <a:latin typeface="Candara" panose="020E0502030303020204" pitchFamily="34" charset="0"/>
                <a:ea typeface="Calibri" panose="020F0502020204030204" pitchFamily="34" charset="0"/>
                <a:cs typeface="Times New Roman" panose="02020603050405020304" pitchFamily="18" charset="0"/>
              </a:rPr>
              <a:t>La nomination des deux </a:t>
            </a:r>
            <a:r>
              <a:rPr lang="fr-FR" sz="1200" strike="sngStrike" dirty="0" smtClean="0">
                <a:solidFill>
                  <a:srgbClr val="FF0000"/>
                </a:solidFill>
                <a:latin typeface="Candara" panose="020E0502030303020204" pitchFamily="34" charset="0"/>
                <a:ea typeface="Calibri" panose="020F0502020204030204" pitchFamily="34" charset="0"/>
                <a:cs typeface="Times New Roman" panose="02020603050405020304" pitchFamily="18" charset="0"/>
              </a:rPr>
              <a:t>Commissaires</a:t>
            </a:r>
            <a:r>
              <a:rPr lang="fr-FR" sz="1200" dirty="0" smtClean="0">
                <a:latin typeface="Candara" panose="020E0502030303020204" pitchFamily="34" charset="0"/>
                <a:ea typeface="Calibri" panose="020F0502020204030204" pitchFamily="34" charset="0"/>
                <a:cs typeface="Times New Roman" panose="02020603050405020304" pitchFamily="18" charset="0"/>
              </a:rPr>
              <a:t> </a:t>
            </a:r>
            <a:r>
              <a:rPr lang="fr-FR" sz="1200" dirty="0" smtClean="0">
                <a:solidFill>
                  <a:srgbClr val="00B050"/>
                </a:solidFill>
                <a:latin typeface="Candara" panose="020E0502030303020204" pitchFamily="34" charset="0"/>
                <a:ea typeface="Calibri" panose="020F0502020204030204" pitchFamily="34" charset="0"/>
                <a:cs typeface="Times New Roman" panose="02020603050405020304" pitchFamily="18" charset="0"/>
              </a:rPr>
              <a:t>Vérificateurs aux comptes</a:t>
            </a:r>
            <a:r>
              <a:rPr lang="fr-FR" sz="1200" dirty="0" smtClean="0">
                <a:latin typeface="Candara" panose="020E0502030303020204" pitchFamily="34" charset="0"/>
                <a:ea typeface="Calibri" panose="020F0502020204030204" pitchFamily="34" charset="0"/>
                <a:cs typeface="Times New Roman" panose="02020603050405020304" pitchFamily="18" charset="0"/>
              </a:rPr>
              <a:t> est soumise à l'approbation de l'Assemblée Générale.</a:t>
            </a:r>
          </a:p>
          <a:p>
            <a:pPr lvl="0">
              <a:lnSpc>
                <a:spcPct val="107000"/>
              </a:lnSpc>
              <a:spcAft>
                <a:spcPts val="0"/>
              </a:spcAft>
            </a:pPr>
            <a:r>
              <a:rPr lang="fr-FR" sz="1200" dirty="0" smtClean="0">
                <a:latin typeface="Candara" panose="020E0502030303020204" pitchFamily="34" charset="0"/>
                <a:ea typeface="Calibri" panose="020F0502020204030204" pitchFamily="34" charset="0"/>
                <a:cs typeface="Times New Roman" panose="02020603050405020304" pitchFamily="18" charset="0"/>
              </a:rPr>
              <a:t>Les </a:t>
            </a:r>
            <a:r>
              <a:rPr lang="fr-FR" sz="1200" strike="sngStrike" dirty="0" smtClean="0">
                <a:solidFill>
                  <a:srgbClr val="FF0000"/>
                </a:solidFill>
                <a:latin typeface="Candara" panose="020E0502030303020204" pitchFamily="34" charset="0"/>
                <a:ea typeface="Calibri" panose="020F0502020204030204" pitchFamily="34" charset="0"/>
                <a:cs typeface="Times New Roman" panose="02020603050405020304" pitchFamily="18" charset="0"/>
              </a:rPr>
              <a:t>Commissaires</a:t>
            </a:r>
            <a:r>
              <a:rPr lang="fr-FR" sz="1200" dirty="0" smtClean="0">
                <a:latin typeface="Candara" panose="020E0502030303020204" pitchFamily="34" charset="0"/>
                <a:ea typeface="Calibri" panose="020F0502020204030204" pitchFamily="34" charset="0"/>
                <a:cs typeface="Times New Roman" panose="02020603050405020304" pitchFamily="18" charset="0"/>
              </a:rPr>
              <a:t> </a:t>
            </a:r>
            <a:r>
              <a:rPr lang="fr-FR" sz="1200" dirty="0" smtClean="0">
                <a:solidFill>
                  <a:srgbClr val="00B050"/>
                </a:solidFill>
                <a:latin typeface="Candara" panose="020E0502030303020204" pitchFamily="34" charset="0"/>
                <a:ea typeface="Calibri" panose="020F0502020204030204" pitchFamily="34" charset="0"/>
                <a:cs typeface="Times New Roman" panose="02020603050405020304" pitchFamily="18" charset="0"/>
              </a:rPr>
              <a:t>Vérificateurs aux comptes</a:t>
            </a:r>
            <a:r>
              <a:rPr lang="fr-FR" sz="1200" dirty="0" smtClean="0">
                <a:latin typeface="Candara" panose="020E0502030303020204" pitchFamily="34" charset="0"/>
                <a:ea typeface="Calibri" panose="020F0502020204030204" pitchFamily="34" charset="0"/>
                <a:cs typeface="Times New Roman" panose="02020603050405020304" pitchFamily="18" charset="0"/>
              </a:rPr>
              <a:t> assument leur mission selon les directives et les obligations qui découlent des lois en vigueur. Leur mandat prend fin à l'issue de l'Olympiade.</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FR" sz="1200" dirty="0">
                <a:latin typeface="Candara" panose="020E050203030302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ndara" panose="020E0502030303020204" pitchFamily="34" charset="0"/>
              <a:buChar char="-"/>
            </a:pPr>
            <a:r>
              <a:rPr lang="fr-FR" sz="1200" b="1" dirty="0">
                <a:latin typeface="Candara" panose="020E0502030303020204" pitchFamily="34" charset="0"/>
                <a:ea typeface="Calibri" panose="020F0502020204030204" pitchFamily="34" charset="0"/>
                <a:cs typeface="Times New Roman" panose="02020603050405020304" pitchFamily="18" charset="0"/>
              </a:rPr>
              <a:t>Modifications de l’article 5 - Elections par listes (articles 5.1.2 et </a:t>
            </a:r>
            <a:r>
              <a:rPr lang="fr-FR" sz="1200" b="1" dirty="0" smtClean="0">
                <a:latin typeface="Candara" panose="020E0502030303020204" pitchFamily="34" charset="0"/>
                <a:ea typeface="Calibri" panose="020F0502020204030204" pitchFamily="34" charset="0"/>
                <a:cs typeface="Times New Roman" panose="02020603050405020304" pitchFamily="18" charset="0"/>
              </a:rPr>
              <a:t>5.2.1)</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fr-FR" sz="1200" b="1" dirty="0" smtClean="0">
                <a:latin typeface="Candara" panose="020E0502030303020204" pitchFamily="34" charset="0"/>
                <a:ea typeface="Calibri" panose="020F0502020204030204" pitchFamily="34" charset="0"/>
                <a:cs typeface="Times New Roman" panose="02020603050405020304" pitchFamily="18" charset="0"/>
              </a:rPr>
              <a:t>5.1.2 </a:t>
            </a:r>
            <a:r>
              <a:rPr lang="fr-FR" sz="1200" b="1" dirty="0">
                <a:latin typeface="Candara" panose="020E0502030303020204" pitchFamily="34" charset="0"/>
                <a:ea typeface="Calibri" panose="020F0502020204030204" pitchFamily="34" charset="0"/>
                <a:cs typeface="Times New Roman" panose="02020603050405020304" pitchFamily="18" charset="0"/>
              </a:rPr>
              <a:t>- </a:t>
            </a:r>
            <a:r>
              <a:rPr lang="fr-FR" sz="1200" dirty="0">
                <a:latin typeface="Candara" panose="020E0502030303020204" pitchFamily="34" charset="0"/>
                <a:ea typeface="Calibri" panose="020F0502020204030204" pitchFamily="34" charset="0"/>
                <a:cs typeface="Times New Roman" panose="02020603050405020304" pitchFamily="18" charset="0"/>
              </a:rPr>
              <a:t>Les listes des candidats au </a:t>
            </a:r>
            <a:r>
              <a:rPr lang="fr-FR" sz="1200" dirty="0">
                <a:solidFill>
                  <a:srgbClr val="5B9BD5"/>
                </a:solidFill>
                <a:highlight>
                  <a:srgbClr val="FFFF00"/>
                </a:highlight>
                <a:latin typeface="Candara" panose="020E0502030303020204" pitchFamily="34" charset="0"/>
                <a:ea typeface="Calibri" panose="020F0502020204030204" pitchFamily="34" charset="0"/>
                <a:cs typeface="Times New Roman" panose="02020603050405020304" pitchFamily="18" charset="0"/>
              </a:rPr>
              <a:t>Conseil de Ligue</a:t>
            </a:r>
            <a:r>
              <a:rPr lang="fr-FR" sz="1200" dirty="0">
                <a:latin typeface="Candara" panose="020E0502030303020204" pitchFamily="34" charset="0"/>
                <a:ea typeface="Calibri" panose="020F0502020204030204" pitchFamily="34" charset="0"/>
                <a:cs typeface="Times New Roman" panose="02020603050405020304" pitchFamily="18" charset="0"/>
              </a:rPr>
              <a:t> - rédigées </a:t>
            </a:r>
            <a:r>
              <a:rPr lang="fr-FR" sz="1200" dirty="0">
                <a:solidFill>
                  <a:srgbClr val="00B050"/>
                </a:solidFill>
                <a:latin typeface="Candara" panose="020E0502030303020204" pitchFamily="34" charset="0"/>
                <a:ea typeface="Calibri" panose="020F0502020204030204" pitchFamily="34" charset="0"/>
                <a:cs typeface="Times New Roman" panose="02020603050405020304" pitchFamily="18" charset="0"/>
              </a:rPr>
              <a:t>conformément au modèle fourni, </a:t>
            </a:r>
            <a:r>
              <a:rPr lang="fr-FR" sz="1200" dirty="0">
                <a:latin typeface="Candara" panose="020E0502030303020204" pitchFamily="34" charset="0"/>
                <a:ea typeface="Calibri" panose="020F0502020204030204" pitchFamily="34" charset="0"/>
                <a:cs typeface="Times New Roman" panose="02020603050405020304" pitchFamily="18" charset="0"/>
              </a:rPr>
              <a:t>comportant le numéro de licence, ainsi que le nom de l’association d’appartenance - doivent être adressées de façon impersonnelle au Président de la Ligue à une date fixée par le</a:t>
            </a:r>
            <a:r>
              <a:rPr lang="fr-FR" sz="1200" dirty="0">
                <a:solidFill>
                  <a:srgbClr val="5B9BD5"/>
                </a:solidFill>
                <a:latin typeface="Candara" panose="020E0502030303020204" pitchFamily="34" charset="0"/>
                <a:ea typeface="Calibri" panose="020F0502020204030204" pitchFamily="34" charset="0"/>
                <a:cs typeface="Times New Roman" panose="02020603050405020304" pitchFamily="18" charset="0"/>
              </a:rPr>
              <a:t> </a:t>
            </a:r>
            <a:r>
              <a:rPr lang="fr-FR" sz="1200" dirty="0">
                <a:solidFill>
                  <a:srgbClr val="5B9BD5"/>
                </a:solidFill>
                <a:highlight>
                  <a:srgbClr val="FFFF00"/>
                </a:highlight>
                <a:latin typeface="Candara" panose="020E0502030303020204" pitchFamily="34" charset="0"/>
                <a:ea typeface="Calibri" panose="020F0502020204030204" pitchFamily="34" charset="0"/>
                <a:cs typeface="Times New Roman" panose="02020603050405020304" pitchFamily="18" charset="0"/>
              </a:rPr>
              <a:t>Conseil de Ligue</a:t>
            </a:r>
            <a:r>
              <a:rPr lang="fr-FR" sz="1200" dirty="0">
                <a:solidFill>
                  <a:srgbClr val="5B9BD5"/>
                </a:solidFill>
                <a:latin typeface="Candara" panose="020E0502030303020204" pitchFamily="34" charset="0"/>
                <a:ea typeface="Calibri" panose="020F0502020204030204" pitchFamily="34" charset="0"/>
                <a:cs typeface="Times New Roman" panose="02020603050405020304" pitchFamily="18" charset="0"/>
              </a:rPr>
              <a:t>.</a:t>
            </a:r>
            <a:r>
              <a:rPr lang="fr-FR" sz="1200" dirty="0">
                <a:latin typeface="Candara" panose="020E0502030303020204" pitchFamily="34" charset="0"/>
                <a:ea typeface="Calibri" panose="020F0502020204030204" pitchFamily="34" charset="0"/>
                <a:cs typeface="Times New Roman" panose="02020603050405020304" pitchFamily="18" charset="0"/>
              </a:rPr>
              <a:t> Cette date doit être située au moins trois semaines avant celle fixée pour les élections. Chaque liste doit être accompagnée d’un document signé de chaque candidat de la liste confirmant son appartenance à ladite liste</a:t>
            </a:r>
            <a:r>
              <a:rPr lang="fr-FR" sz="1200" dirty="0">
                <a:solidFill>
                  <a:srgbClr val="FF0000"/>
                </a:solidFill>
                <a:latin typeface="Candara" panose="020E0502030303020204" pitchFamily="34" charset="0"/>
                <a:ea typeface="Calibri" panose="020F0502020204030204" pitchFamily="34" charset="0"/>
                <a:cs typeface="Times New Roman" panose="02020603050405020304" pitchFamily="18" charset="0"/>
              </a:rPr>
              <a:t> </a:t>
            </a:r>
            <a:r>
              <a:rPr lang="fr-FR" sz="1200" dirty="0">
                <a:solidFill>
                  <a:srgbClr val="00B050"/>
                </a:solidFill>
                <a:latin typeface="Candara" panose="020E0502030303020204" pitchFamily="34" charset="0"/>
                <a:ea typeface="Calibri" panose="020F0502020204030204" pitchFamily="34" charset="0"/>
                <a:cs typeface="Times New Roman" panose="02020603050405020304" pitchFamily="18" charset="0"/>
              </a:rPr>
              <a:t>conformément au modèle fourni</a:t>
            </a:r>
            <a:r>
              <a:rPr lang="fr-FR" sz="1200" dirty="0">
                <a:latin typeface="Candara" panose="020E0502030303020204" pitchFamily="34" charset="0"/>
                <a:ea typeface="Calibri" panose="020F0502020204030204" pitchFamily="34" charset="0"/>
                <a:cs typeface="Times New Roman" panose="02020603050405020304" pitchFamily="18" charset="0"/>
              </a:rPr>
              <a: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fr-FR" sz="1200" dirty="0">
                <a:solidFill>
                  <a:srgbClr val="00B050"/>
                </a:solidFill>
                <a:latin typeface="Candara" panose="020E0502030303020204" pitchFamily="34" charset="0"/>
                <a:ea typeface="Calibri" panose="020F0502020204030204" pitchFamily="34" charset="0"/>
                <a:cs typeface="Times New Roman" panose="02020603050405020304" pitchFamily="18" charset="0"/>
              </a:rPr>
              <a:t>Chaque liste doit être signée par le candidat président.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b="1" dirty="0">
                <a:latin typeface="Candara" panose="020E0502030303020204" pitchFamily="34" charset="0"/>
                <a:ea typeface="Calibri" panose="020F0502020204030204" pitchFamily="34" charset="0"/>
                <a:cs typeface="Times New Roman" panose="02020603050405020304" pitchFamily="18" charset="0"/>
              </a:rPr>
              <a:t>5.2.1 -</a:t>
            </a:r>
            <a:r>
              <a:rPr lang="fr-FR" sz="1200" dirty="0">
                <a:latin typeface="Candara" panose="020E0502030303020204" pitchFamily="34" charset="0"/>
                <a:ea typeface="Calibri" panose="020F0502020204030204" pitchFamily="34" charset="0"/>
                <a:cs typeface="Times New Roman" panose="02020603050405020304" pitchFamily="18" charset="0"/>
              </a:rPr>
              <a:t> Les membres du </a:t>
            </a:r>
            <a:r>
              <a:rPr lang="fr-FR" sz="1200" dirty="0">
                <a:solidFill>
                  <a:srgbClr val="5B9BD5"/>
                </a:solidFill>
                <a:highlight>
                  <a:srgbClr val="FFFF00"/>
                </a:highlight>
                <a:latin typeface="Candara" panose="020E0502030303020204" pitchFamily="34" charset="0"/>
                <a:ea typeface="Calibri" panose="020F0502020204030204" pitchFamily="34" charset="0"/>
                <a:cs typeface="Times New Roman" panose="02020603050405020304" pitchFamily="18" charset="0"/>
              </a:rPr>
              <a:t>Conseil de Ligue</a:t>
            </a:r>
            <a:r>
              <a:rPr lang="fr-FR" sz="1200" dirty="0">
                <a:latin typeface="Candara" panose="020E0502030303020204" pitchFamily="34" charset="0"/>
                <a:ea typeface="Calibri" panose="020F0502020204030204" pitchFamily="34" charset="0"/>
                <a:cs typeface="Times New Roman" panose="02020603050405020304" pitchFamily="18" charset="0"/>
              </a:rPr>
              <a:t> sont élus au scrutin de liste à un tour, sans adjonction ni suppression de noms et sans modification de l’ordre de présentation. Les sièges sont attribués aux candidats dans l’ordre de présentation sur chaque liste.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solidFill>
                  <a:srgbClr val="00B050"/>
                </a:solidFill>
                <a:latin typeface="Candara" panose="020E0502030303020204" pitchFamily="34" charset="0"/>
                <a:ea typeface="Calibri" panose="020F0502020204030204" pitchFamily="34" charset="0"/>
                <a:cs typeface="Times New Roman" panose="02020603050405020304" pitchFamily="18" charset="0"/>
              </a:rPr>
              <a:t>Dans le cas d’une seule liste, le vote est organisé en proposant aux votants des bulletins « pour » ou « contre ». La totalité des sièges est attribuée à la liste sous réserve de l’obtention par cette liste de la majorité absolue des suffrages exprimés. Dans le cas où cette majorité n’est pas atteinte, de nouvelles élections sont organisées dans un délai maximum de trois mois.</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ndara" panose="020E0502030303020204" pitchFamily="34" charset="0"/>
              <a:buChar char="-"/>
            </a:pPr>
            <a:r>
              <a:rPr lang="fr-FR" sz="1200" b="1" dirty="0">
                <a:latin typeface="Candara" panose="020E0502030303020204" pitchFamily="34" charset="0"/>
                <a:ea typeface="Calibri" panose="020F0502020204030204" pitchFamily="34" charset="0"/>
                <a:cs typeface="Times New Roman" panose="02020603050405020304" pitchFamily="18" charset="0"/>
              </a:rPr>
              <a:t>Modifications de </a:t>
            </a:r>
            <a:r>
              <a:rPr lang="fr-FR" sz="1200" b="1" dirty="0" smtClean="0">
                <a:latin typeface="Candara" panose="020E0502030303020204" pitchFamily="34" charset="0"/>
                <a:ea typeface="Calibri" panose="020F0502020204030204" pitchFamily="34" charset="0"/>
                <a:cs typeface="Times New Roman" panose="02020603050405020304" pitchFamily="18" charset="0"/>
              </a:rPr>
              <a:t>l’</a:t>
            </a:r>
            <a:r>
              <a:rPr lang="fr-FR" sz="1200" b="1" u="sng" dirty="0" smtClean="0">
                <a:solidFill>
                  <a:srgbClr val="000000"/>
                </a:solidFill>
                <a:latin typeface="Candara" panose="020E0502030303020204" pitchFamily="34" charset="0"/>
                <a:ea typeface="Times New Roman" panose="02020603050405020304" pitchFamily="18" charset="0"/>
                <a:cs typeface="Times New Roman" panose="02020603050405020304" pitchFamily="18" charset="0"/>
              </a:rPr>
              <a:t>Article </a:t>
            </a:r>
            <a:r>
              <a:rPr lang="fr-FR" sz="1200" b="1" u="sng"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6 </a:t>
            </a:r>
            <a:r>
              <a:rPr lang="fr-FR" sz="1200" b="1" dirty="0">
                <a:solidFill>
                  <a:srgbClr val="000000"/>
                </a:solidFill>
                <a:latin typeface="Candara" panose="020E0502030303020204" pitchFamily="34" charset="0"/>
                <a:ea typeface="Times New Roman" panose="02020603050405020304" pitchFamily="18" charset="0"/>
                <a:cs typeface="Times New Roman" panose="02020603050405020304" pitchFamily="18" charset="0"/>
              </a:rPr>
              <a:t>- Représentants à l’assemblée générale de la F. F. T. T.</a:t>
            </a:r>
            <a:endParaRPr lang="fr-FR" sz="12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200" dirty="0">
                <a:latin typeface="Candara" panose="020E0502030303020204" pitchFamily="34" charset="0"/>
                <a:ea typeface="Calibri" panose="020F0502020204030204" pitchFamily="34" charset="0"/>
                <a:cs typeface="Times New Roman" panose="02020603050405020304" pitchFamily="18" charset="0"/>
              </a:rPr>
              <a:t>6.1 - Sur proposition du </a:t>
            </a:r>
            <a:r>
              <a:rPr lang="fr-FR" sz="1200" dirty="0">
                <a:solidFill>
                  <a:srgbClr val="5B9BD5"/>
                </a:solidFill>
                <a:highlight>
                  <a:srgbClr val="FFFF00"/>
                </a:highlight>
                <a:latin typeface="Candara" panose="020E0502030303020204" pitchFamily="34" charset="0"/>
                <a:ea typeface="Calibri" panose="020F0502020204030204" pitchFamily="34" charset="0"/>
                <a:cs typeface="Times New Roman" panose="02020603050405020304" pitchFamily="18" charset="0"/>
              </a:rPr>
              <a:t>Conseil de Ligue</a:t>
            </a:r>
            <a:r>
              <a:rPr lang="fr-FR" sz="1200" dirty="0">
                <a:latin typeface="Candara" panose="020E0502030303020204" pitchFamily="34" charset="0"/>
                <a:ea typeface="Calibri" panose="020F0502020204030204" pitchFamily="34" charset="0"/>
                <a:cs typeface="Times New Roman" panose="02020603050405020304" pitchFamily="18" charset="0"/>
              </a:rPr>
              <a:t> </a:t>
            </a:r>
            <a:r>
              <a:rPr lang="fr-FR" sz="1200" strike="sngStrike" dirty="0">
                <a:solidFill>
                  <a:srgbClr val="FF0000"/>
                </a:solidFill>
                <a:latin typeface="Candara" panose="020E0502030303020204" pitchFamily="34" charset="0"/>
                <a:ea typeface="Calibri" panose="020F0502020204030204" pitchFamily="34" charset="0"/>
                <a:cs typeface="Times New Roman" panose="02020603050405020304" pitchFamily="18" charset="0"/>
              </a:rPr>
              <a:t>Comité Directeur</a:t>
            </a:r>
            <a:r>
              <a:rPr lang="fr-FR" sz="1200" dirty="0">
                <a:latin typeface="Candara" panose="020E0502030303020204" pitchFamily="34" charset="0"/>
                <a:ea typeface="Calibri" panose="020F0502020204030204" pitchFamily="34" charset="0"/>
                <a:cs typeface="Times New Roman" panose="02020603050405020304" pitchFamily="18" charset="0"/>
              </a:rPr>
              <a:t>, le nouveau Président soumet aux suffrages de l'Assemblée générale les noms des </a:t>
            </a:r>
            <a:r>
              <a:rPr lang="fr-FR" sz="1200" dirty="0">
                <a:solidFill>
                  <a:srgbClr val="FF0000"/>
                </a:solidFill>
                <a:latin typeface="Candara" panose="020E0502030303020204" pitchFamily="34" charset="0"/>
                <a:ea typeface="Calibri" panose="020F0502020204030204" pitchFamily="34" charset="0"/>
                <a:cs typeface="Times New Roman" panose="02020603050405020304" pitchFamily="18" charset="0"/>
              </a:rPr>
              <a:t>trois</a:t>
            </a:r>
            <a:r>
              <a:rPr lang="fr-FR" sz="1200" dirty="0">
                <a:latin typeface="Candara" panose="020E0502030303020204" pitchFamily="34" charset="0"/>
                <a:ea typeface="Calibri" panose="020F0502020204030204" pitchFamily="34" charset="0"/>
                <a:cs typeface="Times New Roman" panose="02020603050405020304" pitchFamily="18" charset="0"/>
              </a:rPr>
              <a:t> délégués titulaires pour représenter la Ligue aux assemblées générales de la Fédération.</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latin typeface="Candara" panose="020E0502030303020204" pitchFamily="34" charset="0"/>
                <a:ea typeface="Calibri" panose="020F0502020204030204" pitchFamily="34" charset="0"/>
                <a:cs typeface="Times New Roman" panose="02020603050405020304" pitchFamily="18" charset="0"/>
              </a:rPr>
              <a:t>L'élection de</a:t>
            </a:r>
            <a:r>
              <a:rPr lang="fr-FR" sz="1200" dirty="0">
                <a:solidFill>
                  <a:srgbClr val="FF0000"/>
                </a:solidFill>
                <a:latin typeface="Candara" panose="020E0502030303020204" pitchFamily="34" charset="0"/>
                <a:ea typeface="Calibri" panose="020F0502020204030204" pitchFamily="34" charset="0"/>
                <a:cs typeface="Times New Roman" panose="02020603050405020304" pitchFamily="18" charset="0"/>
              </a:rPr>
              <a:t> </a:t>
            </a:r>
            <a:r>
              <a:rPr lang="fr-FR" sz="1200" dirty="0">
                <a:solidFill>
                  <a:srgbClr val="00B050"/>
                </a:solidFill>
                <a:latin typeface="Candara" panose="020E0502030303020204" pitchFamily="34" charset="0"/>
                <a:ea typeface="Calibri" panose="020F0502020204030204" pitchFamily="34" charset="0"/>
                <a:cs typeface="Times New Roman" panose="02020603050405020304" pitchFamily="18" charset="0"/>
              </a:rPr>
              <a:t>trois suppléants</a:t>
            </a:r>
            <a:r>
              <a:rPr lang="fr-FR" sz="1200" dirty="0">
                <a:latin typeface="Candara" panose="020E0502030303020204" pitchFamily="34" charset="0"/>
                <a:ea typeface="Calibri" panose="020F0502020204030204" pitchFamily="34" charset="0"/>
                <a:cs typeface="Times New Roman" panose="02020603050405020304" pitchFamily="18" charset="0"/>
              </a:rPr>
              <a:t> est soumise aux mêmes conditions.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5295" y="5877272"/>
            <a:ext cx="895406" cy="895406"/>
          </a:xfrm>
          <a:prstGeom prst="rect">
            <a:avLst/>
          </a:prstGeom>
        </p:spPr>
      </p:pic>
    </p:spTree>
    <p:extLst>
      <p:ext uri="{BB962C8B-B14F-4D97-AF65-F5344CB8AC3E}">
        <p14:creationId xmlns:p14="http://schemas.microsoft.com/office/powerpoint/2010/main" val="4023151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9" y="548680"/>
            <a:ext cx="9144000" cy="5145673"/>
          </a:xfrm>
          <a:prstGeom prst="rect">
            <a:avLst/>
          </a:prstGeom>
        </p:spPr>
      </p:pic>
    </p:spTree>
    <p:extLst>
      <p:ext uri="{BB962C8B-B14F-4D97-AF65-F5344CB8AC3E}">
        <p14:creationId xmlns:p14="http://schemas.microsoft.com/office/powerpoint/2010/main" val="2280094180"/>
      </p:ext>
    </p:extLst>
  </p:cSld>
  <p:clrMapOvr>
    <a:masterClrMapping/>
  </p:clrMapOvr>
  <p:transition advTm="1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13" y="476672"/>
            <a:ext cx="9144000" cy="5145673"/>
          </a:xfrm>
          <a:prstGeom prst="rect">
            <a:avLst/>
          </a:prstGeom>
        </p:spPr>
      </p:pic>
    </p:spTree>
    <p:extLst>
      <p:ext uri="{BB962C8B-B14F-4D97-AF65-F5344CB8AC3E}">
        <p14:creationId xmlns:p14="http://schemas.microsoft.com/office/powerpoint/2010/main" val="3191987775"/>
      </p:ext>
    </p:extLst>
  </p:cSld>
  <p:clrMapOvr>
    <a:masterClrMapping/>
  </p:clrMapOvr>
  <p:transition advTm="1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6163"/>
            <a:ext cx="9144000" cy="5145673"/>
          </a:xfrm>
          <a:prstGeom prst="rect">
            <a:avLst/>
          </a:prstGeom>
        </p:spPr>
      </p:pic>
    </p:spTree>
    <p:extLst>
      <p:ext uri="{BB962C8B-B14F-4D97-AF65-F5344CB8AC3E}">
        <p14:creationId xmlns:p14="http://schemas.microsoft.com/office/powerpoint/2010/main" val="785125340"/>
      </p:ext>
    </p:extLst>
  </p:cSld>
  <p:clrMapOvr>
    <a:masterClrMapping/>
  </p:clrMapOvr>
  <p:transition advTm="1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Rectangle 8"/>
          <p:cNvSpPr>
            <a:spLocks noGrp="1" noChangeArrowheads="1"/>
          </p:cNvSpPr>
          <p:nvPr>
            <p:ph idx="1"/>
          </p:nvPr>
        </p:nvSpPr>
        <p:spPr>
          <a:xfrm>
            <a:off x="375695" y="2924944"/>
            <a:ext cx="7884368" cy="1080120"/>
          </a:xfrm>
        </p:spPr>
        <p:txBody>
          <a:bodyPr>
            <a:noAutofit/>
          </a:bodyPr>
          <a:lstStyle/>
          <a:p>
            <a:pPr marL="365760" indent="-256032" algn="ctr" eaLnBrk="1" fontAlgn="auto" hangingPunct="1">
              <a:spcAft>
                <a:spcPts val="0"/>
              </a:spcAft>
              <a:buFont typeface="Wingdings" pitchFamily="2" charset="2"/>
              <a:buNone/>
              <a:defRPr/>
            </a:pPr>
            <a:r>
              <a:rPr lang="fr-FR" sz="4800" b="1" dirty="0">
                <a:solidFill>
                  <a:schemeClr val="accent1">
                    <a:lumMod val="75000"/>
                  </a:schemeClr>
                </a:solidFill>
                <a:effectLst>
                  <a:outerShdw blurRad="38100" dist="38100" dir="2700000" algn="tl">
                    <a:srgbClr val="000000"/>
                  </a:outerShdw>
                </a:effectLst>
                <a:latin typeface="Candara" pitchFamily="34" charset="0"/>
              </a:rPr>
              <a:t>Allocution des personnalités</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extLst>
      <p:ext uri="{BB962C8B-B14F-4D97-AF65-F5344CB8AC3E}">
        <p14:creationId xmlns:p14="http://schemas.microsoft.com/office/powerpoint/2010/main" val="2179628269"/>
      </p:ext>
    </p:extLst>
  </p:cSld>
  <p:clrMapOvr>
    <a:masterClrMapping/>
  </p:clrMapOvr>
  <p:transition advTm="1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24800" y="416469"/>
            <a:ext cx="5184576" cy="886250"/>
          </a:xfrm>
        </p:spPr>
        <p:txBody>
          <a:bodyPr>
            <a:normAutofit/>
          </a:bodyPr>
          <a:lstStyle/>
          <a:p>
            <a:r>
              <a:rPr lang="fr-FR" b="1" dirty="0">
                <a:latin typeface="Candara" pitchFamily="34" charset="0"/>
              </a:rPr>
              <a:t>Bel été à tous !</a:t>
            </a:r>
          </a:p>
        </p:txBody>
      </p:sp>
      <p:sp>
        <p:nvSpPr>
          <p:cNvPr id="3" name="Sous-titre 2"/>
          <p:cNvSpPr>
            <a:spLocks noGrp="1"/>
          </p:cNvSpPr>
          <p:nvPr>
            <p:ph type="subTitle" idx="1"/>
          </p:nvPr>
        </p:nvSpPr>
        <p:spPr>
          <a:xfrm>
            <a:off x="827584" y="1487138"/>
            <a:ext cx="4516016" cy="645718"/>
          </a:xfrm>
        </p:spPr>
        <p:txBody>
          <a:bodyPr>
            <a:normAutofit/>
          </a:bodyPr>
          <a:lstStyle/>
          <a:p>
            <a:r>
              <a:rPr lang="fr-FR" sz="2800" dirty="0">
                <a:latin typeface="Candara" pitchFamily="34" charset="0"/>
              </a:rPr>
              <a:t>Merci de votre attention.</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661248"/>
            <a:ext cx="2424903" cy="1057224"/>
          </a:xfrm>
          <a:prstGeom prst="rect">
            <a:avLst/>
          </a:prstGeom>
        </p:spPr>
      </p:pic>
      <p:pic>
        <p:nvPicPr>
          <p:cNvPr id="7"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5387" y="2148169"/>
            <a:ext cx="3854219" cy="3854219"/>
          </a:xfrm>
          <a:prstGeom prst="rect">
            <a:avLst/>
          </a:prstGeom>
        </p:spPr>
      </p:pic>
    </p:spTree>
    <p:extLst>
      <p:ext uri="{BB962C8B-B14F-4D97-AF65-F5344CB8AC3E}">
        <p14:creationId xmlns:p14="http://schemas.microsoft.com/office/powerpoint/2010/main" val="2341601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39552" y="1772816"/>
            <a:ext cx="7920880" cy="3046988"/>
          </a:xfrm>
          <a:prstGeom prst="rect">
            <a:avLst/>
          </a:prstGeom>
          <a:noFill/>
        </p:spPr>
        <p:txBody>
          <a:bodyPr wrap="square" rtlCol="0">
            <a:spAutoFit/>
          </a:bodyPr>
          <a:lstStyle/>
          <a:p>
            <a:pPr algn="ctr"/>
            <a:r>
              <a:rPr lang="fr-FR" sz="4800" b="1" dirty="0">
                <a:solidFill>
                  <a:schemeClr val="accent1">
                    <a:lumMod val="75000"/>
                  </a:schemeClr>
                </a:solidFill>
                <a:latin typeface="Candara" pitchFamily="34" charset="0"/>
              </a:rPr>
              <a:t>Approbation PV</a:t>
            </a:r>
          </a:p>
          <a:p>
            <a:pPr algn="ctr"/>
            <a:r>
              <a:rPr lang="fr-FR" sz="4800" b="1" dirty="0">
                <a:solidFill>
                  <a:schemeClr val="accent1">
                    <a:lumMod val="75000"/>
                  </a:schemeClr>
                </a:solidFill>
                <a:latin typeface="Candara" pitchFamily="34" charset="0"/>
              </a:rPr>
              <a:t>Assemblée générale</a:t>
            </a:r>
          </a:p>
          <a:p>
            <a:pPr algn="ctr"/>
            <a:r>
              <a:rPr lang="fr-FR" sz="4800" b="1" dirty="0">
                <a:solidFill>
                  <a:schemeClr val="accent1">
                    <a:lumMod val="75000"/>
                  </a:schemeClr>
                </a:solidFill>
                <a:latin typeface="Candara" pitchFamily="34" charset="0"/>
              </a:rPr>
              <a:t> du </a:t>
            </a:r>
            <a:r>
              <a:rPr lang="fr-FR" sz="4800" b="1" dirty="0" smtClean="0">
                <a:solidFill>
                  <a:schemeClr val="accent1">
                    <a:lumMod val="75000"/>
                  </a:schemeClr>
                </a:solidFill>
                <a:latin typeface="Candara" pitchFamily="34" charset="0"/>
              </a:rPr>
              <a:t>23 </a:t>
            </a:r>
            <a:r>
              <a:rPr lang="fr-FR" sz="4800" b="1" dirty="0">
                <a:solidFill>
                  <a:schemeClr val="accent1">
                    <a:lumMod val="75000"/>
                  </a:schemeClr>
                </a:solidFill>
                <a:latin typeface="Candara" pitchFamily="34" charset="0"/>
              </a:rPr>
              <a:t>juin </a:t>
            </a:r>
            <a:r>
              <a:rPr lang="fr-FR" sz="4800" b="1" dirty="0" smtClean="0">
                <a:solidFill>
                  <a:schemeClr val="accent1">
                    <a:lumMod val="75000"/>
                  </a:schemeClr>
                </a:solidFill>
                <a:latin typeface="Candara" pitchFamily="34" charset="0"/>
              </a:rPr>
              <a:t>2018</a:t>
            </a:r>
            <a:endParaRPr lang="fr-FR" sz="4800" b="1" dirty="0">
              <a:solidFill>
                <a:schemeClr val="accent1">
                  <a:lumMod val="75000"/>
                </a:schemeClr>
              </a:solidFill>
              <a:latin typeface="Candara" pitchFamily="34" charset="0"/>
            </a:endParaRPr>
          </a:p>
          <a:p>
            <a:pPr algn="ctr"/>
            <a:r>
              <a:rPr lang="fr-FR" sz="4800" b="1" dirty="0" smtClean="0">
                <a:solidFill>
                  <a:schemeClr val="accent1">
                    <a:lumMod val="75000"/>
                  </a:schemeClr>
                </a:solidFill>
                <a:latin typeface="Candara" pitchFamily="34" charset="0"/>
              </a:rPr>
              <a:t>CHAUDRON EN MAUGES (49)</a:t>
            </a:r>
            <a:endParaRPr lang="fr-FR" sz="4800" b="1" dirty="0">
              <a:solidFill>
                <a:schemeClr val="accent1">
                  <a:lumMod val="75000"/>
                </a:schemeClr>
              </a:solidFill>
              <a:latin typeface="Candara"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tangle 8"/>
          <p:cNvSpPr>
            <a:spLocks noGrp="1" noChangeArrowheads="1"/>
          </p:cNvSpPr>
          <p:nvPr>
            <p:ph idx="1"/>
          </p:nvPr>
        </p:nvSpPr>
        <p:spPr>
          <a:xfrm>
            <a:off x="1115616" y="1700808"/>
            <a:ext cx="6120680" cy="3266802"/>
          </a:xfrm>
        </p:spPr>
        <p:txBody>
          <a:bodyPr>
            <a:noAutofit/>
          </a:bodyPr>
          <a:lstStyle/>
          <a:p>
            <a:pPr marL="365760" indent="-256032" algn="ctr" eaLnBrk="1" fontAlgn="auto" hangingPunct="1">
              <a:spcAft>
                <a:spcPts val="0"/>
              </a:spcAft>
              <a:buFont typeface="Wingdings" pitchFamily="2" charset="2"/>
              <a:buNone/>
              <a:defRPr/>
            </a:pPr>
            <a:r>
              <a:rPr lang="fr-FR" sz="4800" b="1" dirty="0">
                <a:solidFill>
                  <a:schemeClr val="accent1">
                    <a:lumMod val="75000"/>
                  </a:schemeClr>
                </a:solidFill>
                <a:effectLst>
                  <a:outerShdw blurRad="38100" dist="38100" dir="2700000" algn="tl">
                    <a:srgbClr val="000000"/>
                  </a:outerShdw>
                </a:effectLst>
                <a:latin typeface="Candara" pitchFamily="34" charset="0"/>
              </a:rPr>
              <a:t>Allocution du Président de la LIGUE</a:t>
            </a:r>
          </a:p>
          <a:p>
            <a:pPr marL="365760" indent="-256032" algn="ctr" eaLnBrk="1" fontAlgn="auto" hangingPunct="1">
              <a:spcAft>
                <a:spcPts val="0"/>
              </a:spcAft>
              <a:buFont typeface="Wingdings" pitchFamily="2" charset="2"/>
              <a:buNone/>
              <a:defRPr/>
            </a:pPr>
            <a:endParaRPr lang="fr-FR" sz="4800" b="1" dirty="0">
              <a:solidFill>
                <a:schemeClr val="accent1">
                  <a:lumMod val="75000"/>
                </a:schemeClr>
              </a:solidFill>
              <a:effectLst>
                <a:outerShdw blurRad="38100" dist="38100" dir="2700000" algn="tl">
                  <a:srgbClr val="000000"/>
                </a:outerShdw>
              </a:effectLst>
              <a:latin typeface="Candara" pitchFamily="34" charset="0"/>
            </a:endParaRPr>
          </a:p>
          <a:p>
            <a:pPr marL="365760" indent="-256032" algn="ctr" eaLnBrk="1" fontAlgn="auto" hangingPunct="1">
              <a:spcAft>
                <a:spcPts val="0"/>
              </a:spcAft>
              <a:buFont typeface="Wingdings" pitchFamily="2" charset="2"/>
              <a:buNone/>
              <a:defRPr/>
            </a:pPr>
            <a:r>
              <a:rPr lang="fr-FR" sz="4800" b="1" dirty="0">
                <a:solidFill>
                  <a:schemeClr val="accent1">
                    <a:lumMod val="75000"/>
                  </a:schemeClr>
                </a:solidFill>
                <a:effectLst>
                  <a:outerShdw blurRad="38100" dist="38100" dir="2700000" algn="tl">
                    <a:srgbClr val="000000"/>
                  </a:outerShdw>
                </a:effectLst>
                <a:latin typeface="Candara" pitchFamily="34" charset="0"/>
              </a:rPr>
              <a:t>Bruno BELLET</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ustDataLst>
      <p:tags r:id="rId1"/>
    </p:custDataLst>
  </p:cSld>
  <p:clrMapOvr>
    <a:masterClrMapping/>
  </p:clrMapOvr>
  <p:transition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 name="Rectangle 10"/>
          <p:cNvSpPr>
            <a:spLocks noGrp="1" noChangeArrowheads="1"/>
          </p:cNvSpPr>
          <p:nvPr>
            <p:ph idx="1"/>
          </p:nvPr>
        </p:nvSpPr>
        <p:spPr>
          <a:xfrm>
            <a:off x="1547664" y="1556792"/>
            <a:ext cx="5832177" cy="3148682"/>
          </a:xfrm>
        </p:spPr>
        <p:txBody>
          <a:bodyPr>
            <a:noAutofit/>
          </a:bodyPr>
          <a:lstStyle/>
          <a:p>
            <a:pPr marL="365760" indent="-256032" algn="ctr" eaLnBrk="1" fontAlgn="auto" hangingPunct="1">
              <a:spcAft>
                <a:spcPts val="0"/>
              </a:spcAft>
              <a:buFont typeface="Wingdings" pitchFamily="2" charset="2"/>
              <a:buNone/>
              <a:defRPr/>
            </a:pPr>
            <a:r>
              <a:rPr lang="fr-FR" sz="5400" b="1" dirty="0">
                <a:solidFill>
                  <a:schemeClr val="accent1">
                    <a:lumMod val="75000"/>
                  </a:schemeClr>
                </a:solidFill>
                <a:effectLst>
                  <a:outerShdw blurRad="38100" dist="38100" dir="2700000" algn="tl">
                    <a:srgbClr val="000000"/>
                  </a:outerShdw>
                </a:effectLst>
                <a:latin typeface="Candara" pitchFamily="34" charset="0"/>
              </a:rPr>
              <a:t>Rapport moral du</a:t>
            </a:r>
          </a:p>
          <a:p>
            <a:pPr marL="365760" indent="-256032" algn="ctr" eaLnBrk="1" fontAlgn="auto" hangingPunct="1">
              <a:spcAft>
                <a:spcPts val="0"/>
              </a:spcAft>
              <a:buFont typeface="Wingdings" pitchFamily="2" charset="2"/>
              <a:buNone/>
              <a:defRPr/>
            </a:pPr>
            <a:r>
              <a:rPr lang="fr-FR" sz="5400" b="1" dirty="0">
                <a:solidFill>
                  <a:schemeClr val="accent1">
                    <a:lumMod val="75000"/>
                  </a:schemeClr>
                </a:solidFill>
                <a:effectLst>
                  <a:outerShdw blurRad="38100" dist="38100" dir="2700000" algn="tl">
                    <a:srgbClr val="000000"/>
                  </a:outerShdw>
                </a:effectLst>
                <a:latin typeface="Candara" pitchFamily="34" charset="0"/>
              </a:rPr>
              <a:t>Secrétaire Général</a:t>
            </a:r>
          </a:p>
          <a:p>
            <a:pPr marL="365760" indent="-256032" algn="ctr" eaLnBrk="1" fontAlgn="auto" hangingPunct="1">
              <a:spcAft>
                <a:spcPts val="0"/>
              </a:spcAft>
              <a:buFont typeface="Wingdings" pitchFamily="2" charset="2"/>
              <a:buNone/>
              <a:defRPr/>
            </a:pPr>
            <a:r>
              <a:rPr lang="fr-FR" sz="5400" b="1" dirty="0">
                <a:solidFill>
                  <a:schemeClr val="accent1">
                    <a:lumMod val="75000"/>
                  </a:schemeClr>
                </a:solidFill>
                <a:effectLst>
                  <a:outerShdw blurRad="38100" dist="38100" dir="2700000" algn="tl">
                    <a:srgbClr val="000000"/>
                  </a:outerShdw>
                </a:effectLst>
                <a:latin typeface="Candara" pitchFamily="34" charset="0"/>
              </a:rPr>
              <a:t>René OIRY</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spTree>
  </p:cSld>
  <p:clrMapOvr>
    <a:masterClrMapping/>
  </p:clrMapOvr>
  <p:transition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graphicFrame>
        <p:nvGraphicFramePr>
          <p:cNvPr id="4" name="Graphique 3"/>
          <p:cNvGraphicFramePr>
            <a:graphicFrameLocks/>
          </p:cNvGraphicFramePr>
          <p:nvPr>
            <p:extLst>
              <p:ext uri="{D42A27DB-BD31-4B8C-83A1-F6EECF244321}">
                <p14:modId xmlns:p14="http://schemas.microsoft.com/office/powerpoint/2010/main" val="3366966850"/>
              </p:ext>
            </p:extLst>
          </p:nvPr>
        </p:nvGraphicFramePr>
        <p:xfrm>
          <a:off x="539552" y="260648"/>
          <a:ext cx="7920880" cy="55369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5797598"/>
            <a:ext cx="895406" cy="895406"/>
          </a:xfrm>
          <a:prstGeom prst="rect">
            <a:avLst/>
          </a:prstGeom>
        </p:spPr>
      </p:pic>
      <p:graphicFrame>
        <p:nvGraphicFramePr>
          <p:cNvPr id="4" name="Graphique 3"/>
          <p:cNvGraphicFramePr>
            <a:graphicFrameLocks/>
          </p:cNvGraphicFramePr>
          <p:nvPr>
            <p:extLst>
              <p:ext uri="{D42A27DB-BD31-4B8C-83A1-F6EECF244321}">
                <p14:modId xmlns:p14="http://schemas.microsoft.com/office/powerpoint/2010/main" val="1568636328"/>
              </p:ext>
            </p:extLst>
          </p:nvPr>
        </p:nvGraphicFramePr>
        <p:xfrm>
          <a:off x="539552" y="188640"/>
          <a:ext cx="7848872" cy="54649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977557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1"/>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3.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10601</TotalTime>
  <Words>1037</Words>
  <Application>Microsoft Office PowerPoint</Application>
  <PresentationFormat>Affichage à l'écran (4:3)</PresentationFormat>
  <Paragraphs>524</Paragraphs>
  <Slides>44</Slides>
  <Notes>21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44</vt:i4>
      </vt:variant>
    </vt:vector>
  </HeadingPairs>
  <TitlesOfParts>
    <vt:vector size="53" baseType="lpstr">
      <vt:lpstr>Microsoft YaHei</vt:lpstr>
      <vt:lpstr>Arial</vt:lpstr>
      <vt:lpstr>Calibri</vt:lpstr>
      <vt:lpstr>Calibri Light</vt:lpstr>
      <vt:lpstr>Candara</vt:lpstr>
      <vt:lpstr>PMingLiU</vt:lpstr>
      <vt:lpstr>Times New Roman</vt:lpstr>
      <vt:lpstr>Wingdings</vt:lpstr>
      <vt:lpstr>Thème Office</vt:lpstr>
      <vt:lpstr>ASSEMBLEE GENERALE 2019 MESLAY DU MAINE (53) Salle Socio Culturelle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Election complémentaire pour 3 postes dont 2 postes féminins  et vote</vt:lpstr>
      <vt:lpstr>Candidat(e)s : Sébastien CALLEAU (HERIC TT)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Remise des récompenses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Bel été à tous !</vt:lpstr>
    </vt:vector>
  </TitlesOfParts>
  <Company>ligue de tennis de table pdl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ASSEMBLEE GENERALE DE LA LIGUE DE TENNIS DE TABLE des Pays de la Loire</dc:title>
  <dc:creator>POSTES04</dc:creator>
  <cp:lastModifiedBy>Bruno SIONNEAU</cp:lastModifiedBy>
  <cp:revision>754</cp:revision>
  <cp:lastPrinted>2019-07-05T06:35:01Z</cp:lastPrinted>
  <dcterms:created xsi:type="dcterms:W3CDTF">2006-07-20T08:30:58Z</dcterms:created>
  <dcterms:modified xsi:type="dcterms:W3CDTF">2019-07-05T06:38:49Z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1036</vt:i4>
  </property>
</Properties>
</file>